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3"/>
  </p:notesMasterIdLst>
  <p:sldIdLst>
    <p:sldId id="263" r:id="rId2"/>
    <p:sldId id="256" r:id="rId3"/>
    <p:sldId id="258" r:id="rId4"/>
    <p:sldId id="257" r:id="rId5"/>
    <p:sldId id="259" r:id="rId6"/>
    <p:sldId id="271" r:id="rId7"/>
    <p:sldId id="260" r:id="rId8"/>
    <p:sldId id="273" r:id="rId9"/>
    <p:sldId id="275" r:id="rId10"/>
    <p:sldId id="274" r:id="rId11"/>
    <p:sldId id="306" r:id="rId12"/>
    <p:sldId id="307" r:id="rId13"/>
    <p:sldId id="282" r:id="rId14"/>
    <p:sldId id="283" r:id="rId15"/>
    <p:sldId id="284" r:id="rId16"/>
    <p:sldId id="299" r:id="rId17"/>
    <p:sldId id="286" r:id="rId18"/>
    <p:sldId id="288" r:id="rId19"/>
    <p:sldId id="294" r:id="rId20"/>
    <p:sldId id="287" r:id="rId21"/>
    <p:sldId id="285" r:id="rId22"/>
    <p:sldId id="291" r:id="rId23"/>
    <p:sldId id="301" r:id="rId24"/>
    <p:sldId id="308" r:id="rId25"/>
    <p:sldId id="309" r:id="rId26"/>
    <p:sldId id="310" r:id="rId27"/>
    <p:sldId id="303" r:id="rId28"/>
    <p:sldId id="304" r:id="rId29"/>
    <p:sldId id="300" r:id="rId30"/>
    <p:sldId id="305" r:id="rId31"/>
    <p:sldId id="302" r:id="rId32"/>
    <p:sldId id="298" r:id="rId33"/>
    <p:sldId id="296" r:id="rId34"/>
    <p:sldId id="295" r:id="rId35"/>
    <p:sldId id="278" r:id="rId36"/>
    <p:sldId id="264" r:id="rId37"/>
    <p:sldId id="276" r:id="rId38"/>
    <p:sldId id="268" r:id="rId39"/>
    <p:sldId id="269" r:id="rId40"/>
    <p:sldId id="270" r:id="rId41"/>
    <p:sldId id="297" r:id="rId42"/>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94660"/>
  </p:normalViewPr>
  <p:slideViewPr>
    <p:cSldViewPr>
      <p:cViewPr>
        <p:scale>
          <a:sx n="120" d="100"/>
          <a:sy n="120" d="100"/>
        </p:scale>
        <p:origin x="-7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DF3739-BDE1-444E-BBAA-0A51660F3D2F}" type="datetimeFigureOut">
              <a:rPr lang="es-ES" smtClean="0"/>
              <a:t>24/09/2015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F5A21B-6DB5-4D24-B24C-6DCC1C2D3C4D}" type="slidenum">
              <a:rPr lang="es-ES" smtClean="0"/>
              <a:t>‹Nº›</a:t>
            </a:fld>
            <a:endParaRPr lang="es-ES"/>
          </a:p>
        </p:txBody>
      </p:sp>
    </p:spTree>
    <p:extLst>
      <p:ext uri="{BB962C8B-B14F-4D97-AF65-F5344CB8AC3E}">
        <p14:creationId xmlns:p14="http://schemas.microsoft.com/office/powerpoint/2010/main" val="409333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BF5A21B-6DB5-4D24-B24C-6DCC1C2D3C4D}" type="slidenum">
              <a:rPr lang="es-ES" smtClean="0"/>
              <a:t>22</a:t>
            </a:fld>
            <a:endParaRPr lang="es-ES"/>
          </a:p>
        </p:txBody>
      </p:sp>
    </p:spTree>
    <p:extLst>
      <p:ext uri="{BB962C8B-B14F-4D97-AF65-F5344CB8AC3E}">
        <p14:creationId xmlns:p14="http://schemas.microsoft.com/office/powerpoint/2010/main" val="245681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BF5A21B-6DB5-4D24-B24C-6DCC1C2D3C4D}" type="slidenum">
              <a:rPr lang="es-ES" smtClean="0"/>
              <a:t>32</a:t>
            </a:fld>
            <a:endParaRPr lang="es-ES"/>
          </a:p>
        </p:txBody>
      </p:sp>
    </p:spTree>
    <p:extLst>
      <p:ext uri="{BB962C8B-B14F-4D97-AF65-F5344CB8AC3E}">
        <p14:creationId xmlns:p14="http://schemas.microsoft.com/office/powerpoint/2010/main" val="2456812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AF542E6-4570-4CAF-B8C3-ACB073976D67}" type="datetimeFigureOut">
              <a:rPr lang="es-AR" smtClean="0"/>
              <a:t>24/09/2015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48711B76-0EBF-4925-B72B-8B27856825D9}" type="slidenum">
              <a:rPr lang="es-AR" smtClean="0"/>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AF542E6-4570-4CAF-B8C3-ACB073976D67}" type="datetimeFigureOut">
              <a:rPr lang="es-AR" smtClean="0"/>
              <a:t>24/09/2015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48711B76-0EBF-4925-B72B-8B27856825D9}"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AF542E6-4570-4CAF-B8C3-ACB073976D67}" type="datetimeFigureOut">
              <a:rPr lang="es-AR" smtClean="0"/>
              <a:t>24/09/2015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48711B76-0EBF-4925-B72B-8B27856825D9}"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AF542E6-4570-4CAF-B8C3-ACB073976D67}" type="datetimeFigureOut">
              <a:rPr lang="es-AR" smtClean="0"/>
              <a:t>24/09/2015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48711B76-0EBF-4925-B72B-8B27856825D9}" type="slidenum">
              <a:rPr lang="es-AR" smtClean="0"/>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AF542E6-4570-4CAF-B8C3-ACB073976D67}" type="datetimeFigureOut">
              <a:rPr lang="es-AR" smtClean="0"/>
              <a:t>24/09/2015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48711B76-0EBF-4925-B72B-8B27856825D9}" type="slidenum">
              <a:rPr lang="es-AR" smtClean="0"/>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AF542E6-4570-4CAF-B8C3-ACB073976D67}" type="datetimeFigureOut">
              <a:rPr lang="es-AR" smtClean="0"/>
              <a:t>24/09/2015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48711B76-0EBF-4925-B72B-8B27856825D9}" type="slidenum">
              <a:rPr lang="es-AR" smtClean="0"/>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2AF542E6-4570-4CAF-B8C3-ACB073976D67}" type="datetimeFigureOut">
              <a:rPr lang="es-AR" smtClean="0"/>
              <a:t>24/09/2015</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48711B76-0EBF-4925-B72B-8B27856825D9}" type="slidenum">
              <a:rPr lang="es-AR" smtClean="0"/>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AF542E6-4570-4CAF-B8C3-ACB073976D67}" type="datetimeFigureOut">
              <a:rPr lang="es-AR" smtClean="0"/>
              <a:t>24/09/2015</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48711B76-0EBF-4925-B72B-8B27856825D9}" type="slidenum">
              <a:rPr lang="es-AR" smtClean="0"/>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542E6-4570-4CAF-B8C3-ACB073976D67}" type="datetimeFigureOut">
              <a:rPr lang="es-AR" smtClean="0"/>
              <a:t>24/09/2015</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48711B76-0EBF-4925-B72B-8B27856825D9}"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AF542E6-4570-4CAF-B8C3-ACB073976D67}" type="datetimeFigureOut">
              <a:rPr lang="es-AR" smtClean="0"/>
              <a:t>24/09/2015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48711B76-0EBF-4925-B72B-8B27856825D9}" type="slidenum">
              <a:rPr lang="es-AR" smtClean="0"/>
              <a:t>‹Nº›</a:t>
            </a:fld>
            <a:endParaRPr lang="es-AR"/>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2AF542E6-4570-4CAF-B8C3-ACB073976D67}" type="datetimeFigureOut">
              <a:rPr lang="es-AR" smtClean="0"/>
              <a:t>24/09/2015</a:t>
            </a:fld>
            <a:endParaRPr lang="es-AR"/>
          </a:p>
        </p:txBody>
      </p:sp>
      <p:sp>
        <p:nvSpPr>
          <p:cNvPr id="9" name="Slide Number Placeholder 8"/>
          <p:cNvSpPr>
            <a:spLocks noGrp="1"/>
          </p:cNvSpPr>
          <p:nvPr>
            <p:ph type="sldNum" sz="quarter" idx="11"/>
          </p:nvPr>
        </p:nvSpPr>
        <p:spPr/>
        <p:txBody>
          <a:bodyPr/>
          <a:lstStyle/>
          <a:p>
            <a:fld id="{48711B76-0EBF-4925-B72B-8B27856825D9}" type="slidenum">
              <a:rPr lang="es-AR" smtClean="0"/>
              <a:t>‹Nº›</a:t>
            </a:fld>
            <a:endParaRPr lang="es-AR"/>
          </a:p>
        </p:txBody>
      </p:sp>
      <p:sp>
        <p:nvSpPr>
          <p:cNvPr id="10" name="Footer Placeholder 9"/>
          <p:cNvSpPr>
            <a:spLocks noGrp="1"/>
          </p:cNvSpPr>
          <p:nvPr>
            <p:ph type="ftr" sz="quarter" idx="12"/>
          </p:nvPr>
        </p:nvSpPr>
        <p:spPr/>
        <p:txBody>
          <a:bodyPr/>
          <a:lstStyle/>
          <a:p>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48711B76-0EBF-4925-B72B-8B27856825D9}" type="slidenum">
              <a:rPr lang="es-AR" smtClean="0"/>
              <a:t>‹Nº›</a:t>
            </a:fld>
            <a:endParaRPr lang="es-A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A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2AF542E6-4570-4CAF-B8C3-ACB073976D67}" type="datetimeFigureOut">
              <a:rPr lang="es-AR" smtClean="0"/>
              <a:t>24/09/2015</a:t>
            </a:fld>
            <a:endParaRPr lang="es-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3.jp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3.jp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3.jp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7607" y="5072987"/>
            <a:ext cx="7620000" cy="1143000"/>
          </a:xfrm>
        </p:spPr>
        <p:txBody>
          <a:bodyPr/>
          <a:lstStyle/>
          <a:p>
            <a:pPr algn="ctr"/>
            <a:r>
              <a:rPr lang="es-AR" dirty="0" smtClean="0"/>
              <a:t>Las emergencias hídricas en tiempos modernos.</a:t>
            </a:r>
            <a:br>
              <a:rPr lang="es-AR" dirty="0" smtClean="0"/>
            </a:br>
            <a:r>
              <a:rPr lang="es-AR" sz="2400" dirty="0" smtClean="0"/>
              <a:t>María Susana TELLO – David Gregorio CORRO</a:t>
            </a:r>
            <a:endParaRPr lang="es-AR" sz="2400" dirty="0"/>
          </a:p>
        </p:txBody>
      </p:sp>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2977670" y="0"/>
            <a:ext cx="5482761" cy="4689139"/>
          </a:xfrm>
          <a:prstGeom prst="rect">
            <a:avLst/>
          </a:prstGeom>
        </p:spPr>
      </p:pic>
      <p:pic>
        <p:nvPicPr>
          <p:cNvPr id="4" name="Picture 2" descr="C:\Users\Roberto\AppData\Local\Temp\Rar$DI00.046\escudo color.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855" y="486053"/>
            <a:ext cx="2975815" cy="301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411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pPr marL="114300" indent="0">
              <a:buNone/>
            </a:pPr>
            <a:endParaRPr lang="es-AR" dirty="0" smtClean="0"/>
          </a:p>
          <a:p>
            <a:endParaRPr lang="es-AR" dirty="0"/>
          </a:p>
        </p:txBody>
      </p:sp>
      <p:pic>
        <p:nvPicPr>
          <p:cNvPr id="4"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 y="0"/>
            <a:ext cx="84381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855" y="4725144"/>
            <a:ext cx="128124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Luis Capital</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4819635" y="6265182"/>
            <a:ext cx="1218027"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Villa Mercedes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3443922" y="748535"/>
            <a:ext cx="671980"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Quines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8 Rectángulo"/>
          <p:cNvSpPr/>
          <p:nvPr/>
        </p:nvSpPr>
        <p:spPr>
          <a:xfrm>
            <a:off x="2486057" y="191114"/>
            <a:ext cx="931666"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Candelaria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16 Forma libre"/>
          <p:cNvSpPr/>
          <p:nvPr/>
        </p:nvSpPr>
        <p:spPr>
          <a:xfrm>
            <a:off x="71252" y="1330036"/>
            <a:ext cx="3277590" cy="3253839"/>
          </a:xfrm>
          <a:custGeom>
            <a:avLst/>
            <a:gdLst>
              <a:gd name="connsiteX0" fmla="*/ 3277590 w 3277590"/>
              <a:gd name="connsiteY0" fmla="*/ 0 h 3253839"/>
              <a:gd name="connsiteX1" fmla="*/ 3170712 w 3277590"/>
              <a:gd name="connsiteY1" fmla="*/ 11876 h 3253839"/>
              <a:gd name="connsiteX2" fmla="*/ 3135086 w 3277590"/>
              <a:gd name="connsiteY2" fmla="*/ 23751 h 3253839"/>
              <a:gd name="connsiteX3" fmla="*/ 3040083 w 3277590"/>
              <a:gd name="connsiteY3" fmla="*/ 47502 h 3253839"/>
              <a:gd name="connsiteX4" fmla="*/ 2968831 w 3277590"/>
              <a:gd name="connsiteY4" fmla="*/ 71252 h 3253839"/>
              <a:gd name="connsiteX5" fmla="*/ 2873829 w 3277590"/>
              <a:gd name="connsiteY5" fmla="*/ 83128 h 3253839"/>
              <a:gd name="connsiteX6" fmla="*/ 2743200 w 3277590"/>
              <a:gd name="connsiteY6" fmla="*/ 118754 h 3253839"/>
              <a:gd name="connsiteX7" fmla="*/ 2683823 w 3277590"/>
              <a:gd name="connsiteY7" fmla="*/ 130629 h 3253839"/>
              <a:gd name="connsiteX8" fmla="*/ 2636322 w 3277590"/>
              <a:gd name="connsiteY8" fmla="*/ 154380 h 3253839"/>
              <a:gd name="connsiteX9" fmla="*/ 2565070 w 3277590"/>
              <a:gd name="connsiteY9" fmla="*/ 178130 h 3253839"/>
              <a:gd name="connsiteX10" fmla="*/ 2458192 w 3277590"/>
              <a:gd name="connsiteY10" fmla="*/ 249382 h 3253839"/>
              <a:gd name="connsiteX11" fmla="*/ 2422566 w 3277590"/>
              <a:gd name="connsiteY11" fmla="*/ 273133 h 3253839"/>
              <a:gd name="connsiteX12" fmla="*/ 2386940 w 3277590"/>
              <a:gd name="connsiteY12" fmla="*/ 308759 h 3253839"/>
              <a:gd name="connsiteX13" fmla="*/ 2351314 w 3277590"/>
              <a:gd name="connsiteY13" fmla="*/ 320634 h 3253839"/>
              <a:gd name="connsiteX14" fmla="*/ 2268187 w 3277590"/>
              <a:gd name="connsiteY14" fmla="*/ 368135 h 3253839"/>
              <a:gd name="connsiteX15" fmla="*/ 2208810 w 3277590"/>
              <a:gd name="connsiteY15" fmla="*/ 427512 h 3253839"/>
              <a:gd name="connsiteX16" fmla="*/ 2173184 w 3277590"/>
              <a:gd name="connsiteY16" fmla="*/ 463138 h 3253839"/>
              <a:gd name="connsiteX17" fmla="*/ 2101932 w 3277590"/>
              <a:gd name="connsiteY17" fmla="*/ 510639 h 3253839"/>
              <a:gd name="connsiteX18" fmla="*/ 2066306 w 3277590"/>
              <a:gd name="connsiteY18" fmla="*/ 534390 h 3253839"/>
              <a:gd name="connsiteX19" fmla="*/ 2030680 w 3277590"/>
              <a:gd name="connsiteY19" fmla="*/ 558141 h 3253839"/>
              <a:gd name="connsiteX20" fmla="*/ 1995054 w 3277590"/>
              <a:gd name="connsiteY20" fmla="*/ 570016 h 3253839"/>
              <a:gd name="connsiteX21" fmla="*/ 1911927 w 3277590"/>
              <a:gd name="connsiteY21" fmla="*/ 629393 h 3253839"/>
              <a:gd name="connsiteX22" fmla="*/ 1876301 w 3277590"/>
              <a:gd name="connsiteY22" fmla="*/ 641268 h 3253839"/>
              <a:gd name="connsiteX23" fmla="*/ 1805049 w 3277590"/>
              <a:gd name="connsiteY23" fmla="*/ 676894 h 3253839"/>
              <a:gd name="connsiteX24" fmla="*/ 1769423 w 3277590"/>
              <a:gd name="connsiteY24" fmla="*/ 700645 h 3253839"/>
              <a:gd name="connsiteX25" fmla="*/ 1733797 w 3277590"/>
              <a:gd name="connsiteY25" fmla="*/ 712520 h 3253839"/>
              <a:gd name="connsiteX26" fmla="*/ 1662545 w 3277590"/>
              <a:gd name="connsiteY26" fmla="*/ 760021 h 3253839"/>
              <a:gd name="connsiteX27" fmla="*/ 1626919 w 3277590"/>
              <a:gd name="connsiteY27" fmla="*/ 783772 h 3253839"/>
              <a:gd name="connsiteX28" fmla="*/ 1555667 w 3277590"/>
              <a:gd name="connsiteY28" fmla="*/ 843148 h 3253839"/>
              <a:gd name="connsiteX29" fmla="*/ 1520042 w 3277590"/>
              <a:gd name="connsiteY29" fmla="*/ 855024 h 3253839"/>
              <a:gd name="connsiteX30" fmla="*/ 1484416 w 3277590"/>
              <a:gd name="connsiteY30" fmla="*/ 890650 h 3253839"/>
              <a:gd name="connsiteX31" fmla="*/ 1448790 w 3277590"/>
              <a:gd name="connsiteY31" fmla="*/ 902525 h 3253839"/>
              <a:gd name="connsiteX32" fmla="*/ 1389413 w 3277590"/>
              <a:gd name="connsiteY32" fmla="*/ 938151 h 3253839"/>
              <a:gd name="connsiteX33" fmla="*/ 1306286 w 3277590"/>
              <a:gd name="connsiteY33" fmla="*/ 985652 h 3253839"/>
              <a:gd name="connsiteX34" fmla="*/ 1270660 w 3277590"/>
              <a:gd name="connsiteY34" fmla="*/ 1009403 h 3253839"/>
              <a:gd name="connsiteX35" fmla="*/ 1199408 w 3277590"/>
              <a:gd name="connsiteY35" fmla="*/ 1092530 h 3253839"/>
              <a:gd name="connsiteX36" fmla="*/ 1163782 w 3277590"/>
              <a:gd name="connsiteY36" fmla="*/ 1104406 h 3253839"/>
              <a:gd name="connsiteX37" fmla="*/ 1116280 w 3277590"/>
              <a:gd name="connsiteY37" fmla="*/ 1175658 h 3253839"/>
              <a:gd name="connsiteX38" fmla="*/ 1092530 w 3277590"/>
              <a:gd name="connsiteY38" fmla="*/ 1211283 h 3253839"/>
              <a:gd name="connsiteX39" fmla="*/ 1056904 w 3277590"/>
              <a:gd name="connsiteY39" fmla="*/ 1294411 h 3253839"/>
              <a:gd name="connsiteX40" fmla="*/ 1045029 w 3277590"/>
              <a:gd name="connsiteY40" fmla="*/ 1330037 h 3253839"/>
              <a:gd name="connsiteX41" fmla="*/ 1033153 w 3277590"/>
              <a:gd name="connsiteY41" fmla="*/ 1425039 h 3253839"/>
              <a:gd name="connsiteX42" fmla="*/ 1009403 w 3277590"/>
              <a:gd name="connsiteY42" fmla="*/ 1496291 h 3253839"/>
              <a:gd name="connsiteX43" fmla="*/ 938151 w 3277590"/>
              <a:gd name="connsiteY43" fmla="*/ 1626920 h 3253839"/>
              <a:gd name="connsiteX44" fmla="*/ 902525 w 3277590"/>
              <a:gd name="connsiteY44" fmla="*/ 1721922 h 3253839"/>
              <a:gd name="connsiteX45" fmla="*/ 866899 w 3277590"/>
              <a:gd name="connsiteY45" fmla="*/ 1793174 h 3253839"/>
              <a:gd name="connsiteX46" fmla="*/ 855023 w 3277590"/>
              <a:gd name="connsiteY46" fmla="*/ 1864426 h 3253839"/>
              <a:gd name="connsiteX47" fmla="*/ 831273 w 3277590"/>
              <a:gd name="connsiteY47" fmla="*/ 1900052 h 3253839"/>
              <a:gd name="connsiteX48" fmla="*/ 819397 w 3277590"/>
              <a:gd name="connsiteY48" fmla="*/ 1971304 h 3253839"/>
              <a:gd name="connsiteX49" fmla="*/ 807522 w 3277590"/>
              <a:gd name="connsiteY49" fmla="*/ 2006930 h 3253839"/>
              <a:gd name="connsiteX50" fmla="*/ 795647 w 3277590"/>
              <a:gd name="connsiteY50" fmla="*/ 2054432 h 3253839"/>
              <a:gd name="connsiteX51" fmla="*/ 748145 w 3277590"/>
              <a:gd name="connsiteY51" fmla="*/ 2185060 h 3253839"/>
              <a:gd name="connsiteX52" fmla="*/ 724395 w 3277590"/>
              <a:gd name="connsiteY52" fmla="*/ 2220686 h 3253839"/>
              <a:gd name="connsiteX53" fmla="*/ 700644 w 3277590"/>
              <a:gd name="connsiteY53" fmla="*/ 2268187 h 3253839"/>
              <a:gd name="connsiteX54" fmla="*/ 641267 w 3277590"/>
              <a:gd name="connsiteY54" fmla="*/ 2351315 h 3253839"/>
              <a:gd name="connsiteX55" fmla="*/ 617517 w 3277590"/>
              <a:gd name="connsiteY55" fmla="*/ 2398816 h 3253839"/>
              <a:gd name="connsiteX56" fmla="*/ 581891 w 3277590"/>
              <a:gd name="connsiteY56" fmla="*/ 2422567 h 3253839"/>
              <a:gd name="connsiteX57" fmla="*/ 510639 w 3277590"/>
              <a:gd name="connsiteY57" fmla="*/ 2493819 h 3253839"/>
              <a:gd name="connsiteX58" fmla="*/ 486888 w 3277590"/>
              <a:gd name="connsiteY58" fmla="*/ 2529445 h 3253839"/>
              <a:gd name="connsiteX59" fmla="*/ 415636 w 3277590"/>
              <a:gd name="connsiteY59" fmla="*/ 2600696 h 3253839"/>
              <a:gd name="connsiteX60" fmla="*/ 403761 w 3277590"/>
              <a:gd name="connsiteY60" fmla="*/ 2636322 h 3253839"/>
              <a:gd name="connsiteX61" fmla="*/ 332509 w 3277590"/>
              <a:gd name="connsiteY61" fmla="*/ 2671948 h 3253839"/>
              <a:gd name="connsiteX62" fmla="*/ 285008 w 3277590"/>
              <a:gd name="connsiteY62" fmla="*/ 2695699 h 3253839"/>
              <a:gd name="connsiteX63" fmla="*/ 261257 w 3277590"/>
              <a:gd name="connsiteY63" fmla="*/ 2731325 h 3253839"/>
              <a:gd name="connsiteX64" fmla="*/ 237506 w 3277590"/>
              <a:gd name="connsiteY64" fmla="*/ 2778826 h 3253839"/>
              <a:gd name="connsiteX65" fmla="*/ 201880 w 3277590"/>
              <a:gd name="connsiteY65" fmla="*/ 2814452 h 3253839"/>
              <a:gd name="connsiteX66" fmla="*/ 142504 w 3277590"/>
              <a:gd name="connsiteY66" fmla="*/ 2885704 h 3253839"/>
              <a:gd name="connsiteX67" fmla="*/ 130629 w 3277590"/>
              <a:gd name="connsiteY67" fmla="*/ 2933206 h 3253839"/>
              <a:gd name="connsiteX68" fmla="*/ 83127 w 3277590"/>
              <a:gd name="connsiteY68" fmla="*/ 3004458 h 3253839"/>
              <a:gd name="connsiteX69" fmla="*/ 71252 w 3277590"/>
              <a:gd name="connsiteY69" fmla="*/ 3051959 h 3253839"/>
              <a:gd name="connsiteX70" fmla="*/ 59377 w 3277590"/>
              <a:gd name="connsiteY70" fmla="*/ 3087585 h 3253839"/>
              <a:gd name="connsiteX71" fmla="*/ 47501 w 3277590"/>
              <a:gd name="connsiteY71" fmla="*/ 3146961 h 3253839"/>
              <a:gd name="connsiteX72" fmla="*/ 23751 w 3277590"/>
              <a:gd name="connsiteY72" fmla="*/ 3218213 h 3253839"/>
              <a:gd name="connsiteX73" fmla="*/ 0 w 3277590"/>
              <a:gd name="connsiteY73" fmla="*/ 3253839 h 32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277590" h="3253839">
                <a:moveTo>
                  <a:pt x="3277590" y="0"/>
                </a:moveTo>
                <a:cubicBezTo>
                  <a:pt x="3241964" y="3959"/>
                  <a:pt x="3206070" y="5983"/>
                  <a:pt x="3170712" y="11876"/>
                </a:cubicBezTo>
                <a:cubicBezTo>
                  <a:pt x="3158365" y="13934"/>
                  <a:pt x="3147163" y="20457"/>
                  <a:pt x="3135086" y="23751"/>
                </a:cubicBezTo>
                <a:cubicBezTo>
                  <a:pt x="3103594" y="32340"/>
                  <a:pt x="3071050" y="37180"/>
                  <a:pt x="3040083" y="47502"/>
                </a:cubicBezTo>
                <a:cubicBezTo>
                  <a:pt x="3016332" y="55419"/>
                  <a:pt x="2993673" y="68147"/>
                  <a:pt x="2968831" y="71252"/>
                </a:cubicBezTo>
                <a:cubicBezTo>
                  <a:pt x="2937164" y="75211"/>
                  <a:pt x="2905196" y="77247"/>
                  <a:pt x="2873829" y="83128"/>
                </a:cubicBezTo>
                <a:cubicBezTo>
                  <a:pt x="2642238" y="126551"/>
                  <a:pt x="2857515" y="90175"/>
                  <a:pt x="2743200" y="118754"/>
                </a:cubicBezTo>
                <a:cubicBezTo>
                  <a:pt x="2723618" y="123649"/>
                  <a:pt x="2703615" y="126671"/>
                  <a:pt x="2683823" y="130629"/>
                </a:cubicBezTo>
                <a:cubicBezTo>
                  <a:pt x="2667989" y="138546"/>
                  <a:pt x="2652759" y="147805"/>
                  <a:pt x="2636322" y="154380"/>
                </a:cubicBezTo>
                <a:cubicBezTo>
                  <a:pt x="2613077" y="163678"/>
                  <a:pt x="2565070" y="178130"/>
                  <a:pt x="2565070" y="178130"/>
                </a:cubicBezTo>
                <a:lnTo>
                  <a:pt x="2458192" y="249382"/>
                </a:lnTo>
                <a:cubicBezTo>
                  <a:pt x="2446317" y="257299"/>
                  <a:pt x="2432658" y="263041"/>
                  <a:pt x="2422566" y="273133"/>
                </a:cubicBezTo>
                <a:cubicBezTo>
                  <a:pt x="2410691" y="285008"/>
                  <a:pt x="2400914" y="299443"/>
                  <a:pt x="2386940" y="308759"/>
                </a:cubicBezTo>
                <a:cubicBezTo>
                  <a:pt x="2376525" y="315703"/>
                  <a:pt x="2362820" y="315703"/>
                  <a:pt x="2351314" y="320634"/>
                </a:cubicBezTo>
                <a:cubicBezTo>
                  <a:pt x="2309131" y="338712"/>
                  <a:pt x="2303963" y="344285"/>
                  <a:pt x="2268187" y="368135"/>
                </a:cubicBezTo>
                <a:cubicBezTo>
                  <a:pt x="2224644" y="433449"/>
                  <a:pt x="2268187" y="378031"/>
                  <a:pt x="2208810" y="427512"/>
                </a:cubicBezTo>
                <a:cubicBezTo>
                  <a:pt x="2195908" y="438263"/>
                  <a:pt x="2186441" y="452827"/>
                  <a:pt x="2173184" y="463138"/>
                </a:cubicBezTo>
                <a:cubicBezTo>
                  <a:pt x="2150652" y="480663"/>
                  <a:pt x="2125683" y="494805"/>
                  <a:pt x="2101932" y="510639"/>
                </a:cubicBezTo>
                <a:lnTo>
                  <a:pt x="2066306" y="534390"/>
                </a:lnTo>
                <a:cubicBezTo>
                  <a:pt x="2054431" y="542307"/>
                  <a:pt x="2044220" y="553628"/>
                  <a:pt x="2030680" y="558141"/>
                </a:cubicBezTo>
                <a:lnTo>
                  <a:pt x="1995054" y="570016"/>
                </a:lnTo>
                <a:cubicBezTo>
                  <a:pt x="1984297" y="578084"/>
                  <a:pt x="1929290" y="620711"/>
                  <a:pt x="1911927" y="629393"/>
                </a:cubicBezTo>
                <a:cubicBezTo>
                  <a:pt x="1900731" y="634991"/>
                  <a:pt x="1888176" y="637310"/>
                  <a:pt x="1876301" y="641268"/>
                </a:cubicBezTo>
                <a:cubicBezTo>
                  <a:pt x="1774201" y="709335"/>
                  <a:pt x="1903381" y="627728"/>
                  <a:pt x="1805049" y="676894"/>
                </a:cubicBezTo>
                <a:cubicBezTo>
                  <a:pt x="1792283" y="683277"/>
                  <a:pt x="1782189" y="694262"/>
                  <a:pt x="1769423" y="700645"/>
                </a:cubicBezTo>
                <a:cubicBezTo>
                  <a:pt x="1758227" y="706243"/>
                  <a:pt x="1744739" y="706441"/>
                  <a:pt x="1733797" y="712520"/>
                </a:cubicBezTo>
                <a:cubicBezTo>
                  <a:pt x="1708844" y="726382"/>
                  <a:pt x="1686296" y="744187"/>
                  <a:pt x="1662545" y="760021"/>
                </a:cubicBezTo>
                <a:cubicBezTo>
                  <a:pt x="1650670" y="767938"/>
                  <a:pt x="1637011" y="773680"/>
                  <a:pt x="1626919" y="783772"/>
                </a:cubicBezTo>
                <a:cubicBezTo>
                  <a:pt x="1600653" y="810038"/>
                  <a:pt x="1588736" y="826613"/>
                  <a:pt x="1555667" y="843148"/>
                </a:cubicBezTo>
                <a:cubicBezTo>
                  <a:pt x="1544471" y="848746"/>
                  <a:pt x="1531917" y="851065"/>
                  <a:pt x="1520042" y="855024"/>
                </a:cubicBezTo>
                <a:cubicBezTo>
                  <a:pt x="1508167" y="866899"/>
                  <a:pt x="1498390" y="881334"/>
                  <a:pt x="1484416" y="890650"/>
                </a:cubicBezTo>
                <a:cubicBezTo>
                  <a:pt x="1474001" y="897594"/>
                  <a:pt x="1459986" y="896927"/>
                  <a:pt x="1448790" y="902525"/>
                </a:cubicBezTo>
                <a:cubicBezTo>
                  <a:pt x="1428145" y="912847"/>
                  <a:pt x="1408618" y="925348"/>
                  <a:pt x="1389413" y="938151"/>
                </a:cubicBezTo>
                <a:cubicBezTo>
                  <a:pt x="1317519" y="986081"/>
                  <a:pt x="1369783" y="964487"/>
                  <a:pt x="1306286" y="985652"/>
                </a:cubicBezTo>
                <a:cubicBezTo>
                  <a:pt x="1294411" y="993569"/>
                  <a:pt x="1280752" y="999311"/>
                  <a:pt x="1270660" y="1009403"/>
                </a:cubicBezTo>
                <a:cubicBezTo>
                  <a:pt x="1207897" y="1072166"/>
                  <a:pt x="1298720" y="1021592"/>
                  <a:pt x="1199408" y="1092530"/>
                </a:cubicBezTo>
                <a:cubicBezTo>
                  <a:pt x="1189222" y="1099806"/>
                  <a:pt x="1175657" y="1100447"/>
                  <a:pt x="1163782" y="1104406"/>
                </a:cubicBezTo>
                <a:lnTo>
                  <a:pt x="1116280" y="1175658"/>
                </a:lnTo>
                <a:cubicBezTo>
                  <a:pt x="1108363" y="1187533"/>
                  <a:pt x="1097043" y="1197743"/>
                  <a:pt x="1092530" y="1211283"/>
                </a:cubicBezTo>
                <a:cubicBezTo>
                  <a:pt x="1064676" y="1294841"/>
                  <a:pt x="1100931" y="1191677"/>
                  <a:pt x="1056904" y="1294411"/>
                </a:cubicBezTo>
                <a:cubicBezTo>
                  <a:pt x="1051973" y="1305917"/>
                  <a:pt x="1048987" y="1318162"/>
                  <a:pt x="1045029" y="1330037"/>
                </a:cubicBezTo>
                <a:cubicBezTo>
                  <a:pt x="1041070" y="1361704"/>
                  <a:pt x="1039840" y="1393834"/>
                  <a:pt x="1033153" y="1425039"/>
                </a:cubicBezTo>
                <a:cubicBezTo>
                  <a:pt x="1027907" y="1449519"/>
                  <a:pt x="1020599" y="1473899"/>
                  <a:pt x="1009403" y="1496291"/>
                </a:cubicBezTo>
                <a:cubicBezTo>
                  <a:pt x="955518" y="1604059"/>
                  <a:pt x="981540" y="1561835"/>
                  <a:pt x="938151" y="1626920"/>
                </a:cubicBezTo>
                <a:cubicBezTo>
                  <a:pt x="916256" y="1714494"/>
                  <a:pt x="939784" y="1634986"/>
                  <a:pt x="902525" y="1721922"/>
                </a:cubicBezTo>
                <a:cubicBezTo>
                  <a:pt x="873026" y="1790752"/>
                  <a:pt x="912539" y="1724712"/>
                  <a:pt x="866899" y="1793174"/>
                </a:cubicBezTo>
                <a:cubicBezTo>
                  <a:pt x="862940" y="1816925"/>
                  <a:pt x="862637" y="1841583"/>
                  <a:pt x="855023" y="1864426"/>
                </a:cubicBezTo>
                <a:cubicBezTo>
                  <a:pt x="850510" y="1877966"/>
                  <a:pt x="835786" y="1886512"/>
                  <a:pt x="831273" y="1900052"/>
                </a:cubicBezTo>
                <a:cubicBezTo>
                  <a:pt x="823659" y="1922895"/>
                  <a:pt x="824620" y="1947799"/>
                  <a:pt x="819397" y="1971304"/>
                </a:cubicBezTo>
                <a:cubicBezTo>
                  <a:pt x="816682" y="1983524"/>
                  <a:pt x="810961" y="1994894"/>
                  <a:pt x="807522" y="2006930"/>
                </a:cubicBezTo>
                <a:cubicBezTo>
                  <a:pt x="803038" y="2022623"/>
                  <a:pt x="800337" y="2038799"/>
                  <a:pt x="795647" y="2054432"/>
                </a:cubicBezTo>
                <a:cubicBezTo>
                  <a:pt x="787334" y="2082143"/>
                  <a:pt x="762309" y="2156732"/>
                  <a:pt x="748145" y="2185060"/>
                </a:cubicBezTo>
                <a:cubicBezTo>
                  <a:pt x="741762" y="2197826"/>
                  <a:pt x="731476" y="2208294"/>
                  <a:pt x="724395" y="2220686"/>
                </a:cubicBezTo>
                <a:cubicBezTo>
                  <a:pt x="715612" y="2236056"/>
                  <a:pt x="709427" y="2252817"/>
                  <a:pt x="700644" y="2268187"/>
                </a:cubicBezTo>
                <a:cubicBezTo>
                  <a:pt x="667145" y="2326809"/>
                  <a:pt x="683749" y="2283342"/>
                  <a:pt x="641267" y="2351315"/>
                </a:cubicBezTo>
                <a:cubicBezTo>
                  <a:pt x="631885" y="2366327"/>
                  <a:pt x="628850" y="2385216"/>
                  <a:pt x="617517" y="2398816"/>
                </a:cubicBezTo>
                <a:cubicBezTo>
                  <a:pt x="608380" y="2409780"/>
                  <a:pt x="592558" y="2413085"/>
                  <a:pt x="581891" y="2422567"/>
                </a:cubicBezTo>
                <a:cubicBezTo>
                  <a:pt x="556787" y="2444882"/>
                  <a:pt x="529271" y="2465872"/>
                  <a:pt x="510639" y="2493819"/>
                </a:cubicBezTo>
                <a:cubicBezTo>
                  <a:pt x="502722" y="2505694"/>
                  <a:pt x="496370" y="2518778"/>
                  <a:pt x="486888" y="2529445"/>
                </a:cubicBezTo>
                <a:cubicBezTo>
                  <a:pt x="464573" y="2554549"/>
                  <a:pt x="415636" y="2600696"/>
                  <a:pt x="415636" y="2600696"/>
                </a:cubicBezTo>
                <a:cubicBezTo>
                  <a:pt x="411678" y="2612571"/>
                  <a:pt x="411581" y="2626547"/>
                  <a:pt x="403761" y="2636322"/>
                </a:cubicBezTo>
                <a:cubicBezTo>
                  <a:pt x="383915" y="2661129"/>
                  <a:pt x="358700" y="2660723"/>
                  <a:pt x="332509" y="2671948"/>
                </a:cubicBezTo>
                <a:cubicBezTo>
                  <a:pt x="316238" y="2678921"/>
                  <a:pt x="300842" y="2687782"/>
                  <a:pt x="285008" y="2695699"/>
                </a:cubicBezTo>
                <a:cubicBezTo>
                  <a:pt x="277091" y="2707574"/>
                  <a:pt x="268338" y="2718933"/>
                  <a:pt x="261257" y="2731325"/>
                </a:cubicBezTo>
                <a:cubicBezTo>
                  <a:pt x="252474" y="2746695"/>
                  <a:pt x="247796" y="2764421"/>
                  <a:pt x="237506" y="2778826"/>
                </a:cubicBezTo>
                <a:cubicBezTo>
                  <a:pt x="227744" y="2792492"/>
                  <a:pt x="212631" y="2801550"/>
                  <a:pt x="201880" y="2814452"/>
                </a:cubicBezTo>
                <a:cubicBezTo>
                  <a:pt x="119215" y="2913652"/>
                  <a:pt x="246586" y="2781622"/>
                  <a:pt x="142504" y="2885704"/>
                </a:cubicBezTo>
                <a:cubicBezTo>
                  <a:pt x="138546" y="2901538"/>
                  <a:pt x="137928" y="2918608"/>
                  <a:pt x="130629" y="2933206"/>
                </a:cubicBezTo>
                <a:cubicBezTo>
                  <a:pt x="117863" y="2958737"/>
                  <a:pt x="83127" y="3004458"/>
                  <a:pt x="83127" y="3004458"/>
                </a:cubicBezTo>
                <a:cubicBezTo>
                  <a:pt x="79169" y="3020292"/>
                  <a:pt x="75736" y="3036266"/>
                  <a:pt x="71252" y="3051959"/>
                </a:cubicBezTo>
                <a:cubicBezTo>
                  <a:pt x="67813" y="3063995"/>
                  <a:pt x="62413" y="3075441"/>
                  <a:pt x="59377" y="3087585"/>
                </a:cubicBezTo>
                <a:cubicBezTo>
                  <a:pt x="54482" y="3107166"/>
                  <a:pt x="52812" y="3127488"/>
                  <a:pt x="47501" y="3146961"/>
                </a:cubicBezTo>
                <a:cubicBezTo>
                  <a:pt x="40914" y="3171114"/>
                  <a:pt x="37638" y="3197382"/>
                  <a:pt x="23751" y="3218213"/>
                </a:cubicBezTo>
                <a:lnTo>
                  <a:pt x="0" y="3253839"/>
                </a:ln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9" name="18 Forma libre"/>
          <p:cNvSpPr/>
          <p:nvPr/>
        </p:nvSpPr>
        <p:spPr>
          <a:xfrm>
            <a:off x="5818909" y="724395"/>
            <a:ext cx="961901" cy="3681350"/>
          </a:xfrm>
          <a:custGeom>
            <a:avLst/>
            <a:gdLst>
              <a:gd name="connsiteX0" fmla="*/ 0 w 961901"/>
              <a:gd name="connsiteY0" fmla="*/ 0 h 3681350"/>
              <a:gd name="connsiteX1" fmla="*/ 95003 w 961901"/>
              <a:gd name="connsiteY1" fmla="*/ 71252 h 3681350"/>
              <a:gd name="connsiteX2" fmla="*/ 106878 w 961901"/>
              <a:gd name="connsiteY2" fmla="*/ 106878 h 3681350"/>
              <a:gd name="connsiteX3" fmla="*/ 166255 w 961901"/>
              <a:gd name="connsiteY3" fmla="*/ 178130 h 3681350"/>
              <a:gd name="connsiteX4" fmla="*/ 201881 w 961901"/>
              <a:gd name="connsiteY4" fmla="*/ 261257 h 3681350"/>
              <a:gd name="connsiteX5" fmla="*/ 225631 w 961901"/>
              <a:gd name="connsiteY5" fmla="*/ 332509 h 3681350"/>
              <a:gd name="connsiteX6" fmla="*/ 237507 w 961901"/>
              <a:gd name="connsiteY6" fmla="*/ 368135 h 3681350"/>
              <a:gd name="connsiteX7" fmla="*/ 261257 w 961901"/>
              <a:gd name="connsiteY7" fmla="*/ 403761 h 3681350"/>
              <a:gd name="connsiteX8" fmla="*/ 285008 w 961901"/>
              <a:gd name="connsiteY8" fmla="*/ 486888 h 3681350"/>
              <a:gd name="connsiteX9" fmla="*/ 308759 w 961901"/>
              <a:gd name="connsiteY9" fmla="*/ 522514 h 3681350"/>
              <a:gd name="connsiteX10" fmla="*/ 344385 w 961901"/>
              <a:gd name="connsiteY10" fmla="*/ 605641 h 3681350"/>
              <a:gd name="connsiteX11" fmla="*/ 356260 w 961901"/>
              <a:gd name="connsiteY11" fmla="*/ 653143 h 3681350"/>
              <a:gd name="connsiteX12" fmla="*/ 403761 w 961901"/>
              <a:gd name="connsiteY12" fmla="*/ 724395 h 3681350"/>
              <a:gd name="connsiteX13" fmla="*/ 427512 w 961901"/>
              <a:gd name="connsiteY13" fmla="*/ 760021 h 3681350"/>
              <a:gd name="connsiteX14" fmla="*/ 498764 w 961901"/>
              <a:gd name="connsiteY14" fmla="*/ 831273 h 3681350"/>
              <a:gd name="connsiteX15" fmla="*/ 546265 w 961901"/>
              <a:gd name="connsiteY15" fmla="*/ 914400 h 3681350"/>
              <a:gd name="connsiteX16" fmla="*/ 558140 w 961901"/>
              <a:gd name="connsiteY16" fmla="*/ 950026 h 3681350"/>
              <a:gd name="connsiteX17" fmla="*/ 605642 w 961901"/>
              <a:gd name="connsiteY17" fmla="*/ 1021278 h 3681350"/>
              <a:gd name="connsiteX18" fmla="*/ 629392 w 961901"/>
              <a:gd name="connsiteY18" fmla="*/ 1056904 h 3681350"/>
              <a:gd name="connsiteX19" fmla="*/ 665018 w 961901"/>
              <a:gd name="connsiteY19" fmla="*/ 1128156 h 3681350"/>
              <a:gd name="connsiteX20" fmla="*/ 712520 w 961901"/>
              <a:gd name="connsiteY20" fmla="*/ 1246909 h 3681350"/>
              <a:gd name="connsiteX21" fmla="*/ 724395 w 961901"/>
              <a:gd name="connsiteY21" fmla="*/ 1294410 h 3681350"/>
              <a:gd name="connsiteX22" fmla="*/ 736270 w 961901"/>
              <a:gd name="connsiteY22" fmla="*/ 1330036 h 3681350"/>
              <a:gd name="connsiteX23" fmla="*/ 760021 w 961901"/>
              <a:gd name="connsiteY23" fmla="*/ 1436914 h 3681350"/>
              <a:gd name="connsiteX24" fmla="*/ 783772 w 961901"/>
              <a:gd name="connsiteY24" fmla="*/ 1567543 h 3681350"/>
              <a:gd name="connsiteX25" fmla="*/ 795647 w 961901"/>
              <a:gd name="connsiteY25" fmla="*/ 1615044 h 3681350"/>
              <a:gd name="connsiteX26" fmla="*/ 831273 w 961901"/>
              <a:gd name="connsiteY26" fmla="*/ 1698171 h 3681350"/>
              <a:gd name="connsiteX27" fmla="*/ 855023 w 961901"/>
              <a:gd name="connsiteY27" fmla="*/ 1793174 h 3681350"/>
              <a:gd name="connsiteX28" fmla="*/ 866899 w 961901"/>
              <a:gd name="connsiteY28" fmla="*/ 2268187 h 3681350"/>
              <a:gd name="connsiteX29" fmla="*/ 878774 w 961901"/>
              <a:gd name="connsiteY29" fmla="*/ 2375065 h 3681350"/>
              <a:gd name="connsiteX30" fmla="*/ 926275 w 961901"/>
              <a:gd name="connsiteY30" fmla="*/ 2446317 h 3681350"/>
              <a:gd name="connsiteX31" fmla="*/ 938151 w 961901"/>
              <a:gd name="connsiteY31" fmla="*/ 2517569 h 3681350"/>
              <a:gd name="connsiteX32" fmla="*/ 961901 w 961901"/>
              <a:gd name="connsiteY32" fmla="*/ 2731324 h 3681350"/>
              <a:gd name="connsiteX33" fmla="*/ 950026 w 961901"/>
              <a:gd name="connsiteY33" fmla="*/ 2766950 h 3681350"/>
              <a:gd name="connsiteX34" fmla="*/ 890649 w 961901"/>
              <a:gd name="connsiteY34" fmla="*/ 2778826 h 3681350"/>
              <a:gd name="connsiteX35" fmla="*/ 748146 w 961901"/>
              <a:gd name="connsiteY35" fmla="*/ 2802576 h 3681350"/>
              <a:gd name="connsiteX36" fmla="*/ 712520 w 961901"/>
              <a:gd name="connsiteY36" fmla="*/ 2814452 h 3681350"/>
              <a:gd name="connsiteX37" fmla="*/ 665018 w 961901"/>
              <a:gd name="connsiteY37" fmla="*/ 2921330 h 3681350"/>
              <a:gd name="connsiteX38" fmla="*/ 653143 w 961901"/>
              <a:gd name="connsiteY38" fmla="*/ 2956956 h 3681350"/>
              <a:gd name="connsiteX39" fmla="*/ 665018 w 961901"/>
              <a:gd name="connsiteY39" fmla="*/ 3146961 h 3681350"/>
              <a:gd name="connsiteX40" fmla="*/ 712520 w 961901"/>
              <a:gd name="connsiteY40" fmla="*/ 3218213 h 3681350"/>
              <a:gd name="connsiteX41" fmla="*/ 736270 w 961901"/>
              <a:gd name="connsiteY41" fmla="*/ 3313215 h 3681350"/>
              <a:gd name="connsiteX42" fmla="*/ 771896 w 961901"/>
              <a:gd name="connsiteY42" fmla="*/ 3431969 h 3681350"/>
              <a:gd name="connsiteX43" fmla="*/ 807522 w 961901"/>
              <a:gd name="connsiteY43" fmla="*/ 3467595 h 3681350"/>
              <a:gd name="connsiteX44" fmla="*/ 819397 w 961901"/>
              <a:gd name="connsiteY44" fmla="*/ 3503221 h 3681350"/>
              <a:gd name="connsiteX45" fmla="*/ 843148 w 961901"/>
              <a:gd name="connsiteY45" fmla="*/ 3538847 h 3681350"/>
              <a:gd name="connsiteX46" fmla="*/ 831273 w 961901"/>
              <a:gd name="connsiteY46" fmla="*/ 3610099 h 3681350"/>
              <a:gd name="connsiteX47" fmla="*/ 843148 w 961901"/>
              <a:gd name="connsiteY47" fmla="*/ 3645724 h 3681350"/>
              <a:gd name="connsiteX48" fmla="*/ 878774 w 961901"/>
              <a:gd name="connsiteY48" fmla="*/ 3681350 h 36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1901" h="3681350">
                <a:moveTo>
                  <a:pt x="0" y="0"/>
                </a:moveTo>
                <a:cubicBezTo>
                  <a:pt x="34114" y="20468"/>
                  <a:pt x="71916" y="36621"/>
                  <a:pt x="95003" y="71252"/>
                </a:cubicBezTo>
                <a:cubicBezTo>
                  <a:pt x="101947" y="81667"/>
                  <a:pt x="101280" y="95682"/>
                  <a:pt x="106878" y="106878"/>
                </a:cubicBezTo>
                <a:cubicBezTo>
                  <a:pt x="123411" y="139943"/>
                  <a:pt x="139992" y="151867"/>
                  <a:pt x="166255" y="178130"/>
                </a:cubicBezTo>
                <a:cubicBezTo>
                  <a:pt x="204480" y="292808"/>
                  <a:pt x="143184" y="114514"/>
                  <a:pt x="201881" y="261257"/>
                </a:cubicBezTo>
                <a:cubicBezTo>
                  <a:pt x="211179" y="284502"/>
                  <a:pt x="217714" y="308758"/>
                  <a:pt x="225631" y="332509"/>
                </a:cubicBezTo>
                <a:cubicBezTo>
                  <a:pt x="229589" y="344384"/>
                  <a:pt x="230564" y="357719"/>
                  <a:pt x="237507" y="368135"/>
                </a:cubicBezTo>
                <a:cubicBezTo>
                  <a:pt x="245424" y="380010"/>
                  <a:pt x="254874" y="390996"/>
                  <a:pt x="261257" y="403761"/>
                </a:cubicBezTo>
                <a:cubicBezTo>
                  <a:pt x="284376" y="449999"/>
                  <a:pt x="262168" y="433595"/>
                  <a:pt x="285008" y="486888"/>
                </a:cubicBezTo>
                <a:cubicBezTo>
                  <a:pt x="290630" y="500006"/>
                  <a:pt x="300842" y="510639"/>
                  <a:pt x="308759" y="522514"/>
                </a:cubicBezTo>
                <a:cubicBezTo>
                  <a:pt x="342852" y="658889"/>
                  <a:pt x="295178" y="490825"/>
                  <a:pt x="344385" y="605641"/>
                </a:cubicBezTo>
                <a:cubicBezTo>
                  <a:pt x="350814" y="620643"/>
                  <a:pt x="348961" y="638545"/>
                  <a:pt x="356260" y="653143"/>
                </a:cubicBezTo>
                <a:cubicBezTo>
                  <a:pt x="369025" y="678674"/>
                  <a:pt x="387927" y="700644"/>
                  <a:pt x="403761" y="724395"/>
                </a:cubicBezTo>
                <a:cubicBezTo>
                  <a:pt x="411678" y="736270"/>
                  <a:pt x="417420" y="749929"/>
                  <a:pt x="427512" y="760021"/>
                </a:cubicBezTo>
                <a:lnTo>
                  <a:pt x="498764" y="831273"/>
                </a:lnTo>
                <a:cubicBezTo>
                  <a:pt x="523880" y="931737"/>
                  <a:pt x="489665" y="829500"/>
                  <a:pt x="546265" y="914400"/>
                </a:cubicBezTo>
                <a:cubicBezTo>
                  <a:pt x="553209" y="924815"/>
                  <a:pt x="552061" y="939084"/>
                  <a:pt x="558140" y="950026"/>
                </a:cubicBezTo>
                <a:cubicBezTo>
                  <a:pt x="572003" y="974979"/>
                  <a:pt x="589808" y="997527"/>
                  <a:pt x="605642" y="1021278"/>
                </a:cubicBezTo>
                <a:cubicBezTo>
                  <a:pt x="613559" y="1033153"/>
                  <a:pt x="624878" y="1043364"/>
                  <a:pt x="629392" y="1056904"/>
                </a:cubicBezTo>
                <a:cubicBezTo>
                  <a:pt x="651166" y="1122221"/>
                  <a:pt x="628186" y="1063700"/>
                  <a:pt x="665018" y="1128156"/>
                </a:cubicBezTo>
                <a:cubicBezTo>
                  <a:pt x="686859" y="1166378"/>
                  <a:pt x="701706" y="1203653"/>
                  <a:pt x="712520" y="1246909"/>
                </a:cubicBezTo>
                <a:cubicBezTo>
                  <a:pt x="716478" y="1262743"/>
                  <a:pt x="719911" y="1278717"/>
                  <a:pt x="724395" y="1294410"/>
                </a:cubicBezTo>
                <a:cubicBezTo>
                  <a:pt x="727834" y="1306446"/>
                  <a:pt x="733555" y="1317816"/>
                  <a:pt x="736270" y="1330036"/>
                </a:cubicBezTo>
                <a:cubicBezTo>
                  <a:pt x="764137" y="1455435"/>
                  <a:pt x="733289" y="1356715"/>
                  <a:pt x="760021" y="1436914"/>
                </a:cubicBezTo>
                <a:cubicBezTo>
                  <a:pt x="779673" y="1594133"/>
                  <a:pt x="759362" y="1482110"/>
                  <a:pt x="783772" y="1567543"/>
                </a:cubicBezTo>
                <a:cubicBezTo>
                  <a:pt x="788256" y="1583236"/>
                  <a:pt x="789916" y="1599762"/>
                  <a:pt x="795647" y="1615044"/>
                </a:cubicBezTo>
                <a:cubicBezTo>
                  <a:pt x="821133" y="1683007"/>
                  <a:pt x="816530" y="1639199"/>
                  <a:pt x="831273" y="1698171"/>
                </a:cubicBezTo>
                <a:cubicBezTo>
                  <a:pt x="859938" y="1812828"/>
                  <a:pt x="827875" y="1711729"/>
                  <a:pt x="855023" y="1793174"/>
                </a:cubicBezTo>
                <a:cubicBezTo>
                  <a:pt x="858982" y="1951512"/>
                  <a:pt x="860440" y="2109932"/>
                  <a:pt x="866899" y="2268187"/>
                </a:cubicBezTo>
                <a:cubicBezTo>
                  <a:pt x="868361" y="2304002"/>
                  <a:pt x="867439" y="2341059"/>
                  <a:pt x="878774" y="2375065"/>
                </a:cubicBezTo>
                <a:cubicBezTo>
                  <a:pt x="887801" y="2402145"/>
                  <a:pt x="926275" y="2446317"/>
                  <a:pt x="926275" y="2446317"/>
                </a:cubicBezTo>
                <a:cubicBezTo>
                  <a:pt x="930234" y="2470068"/>
                  <a:pt x="935868" y="2493599"/>
                  <a:pt x="938151" y="2517569"/>
                </a:cubicBezTo>
                <a:cubicBezTo>
                  <a:pt x="958484" y="2731066"/>
                  <a:pt x="929604" y="2634432"/>
                  <a:pt x="961901" y="2731324"/>
                </a:cubicBezTo>
                <a:cubicBezTo>
                  <a:pt x="957943" y="2743199"/>
                  <a:pt x="960441" y="2760006"/>
                  <a:pt x="950026" y="2766950"/>
                </a:cubicBezTo>
                <a:cubicBezTo>
                  <a:pt x="933232" y="2778146"/>
                  <a:pt x="910526" y="2775318"/>
                  <a:pt x="890649" y="2778826"/>
                </a:cubicBezTo>
                <a:lnTo>
                  <a:pt x="748146" y="2802576"/>
                </a:lnTo>
                <a:cubicBezTo>
                  <a:pt x="736271" y="2806535"/>
                  <a:pt x="722295" y="2806632"/>
                  <a:pt x="712520" y="2814452"/>
                </a:cubicBezTo>
                <a:cubicBezTo>
                  <a:pt x="686857" y="2834982"/>
                  <a:pt x="672276" y="2899557"/>
                  <a:pt x="665018" y="2921330"/>
                </a:cubicBezTo>
                <a:lnTo>
                  <a:pt x="653143" y="2956956"/>
                </a:lnTo>
                <a:cubicBezTo>
                  <a:pt x="657101" y="3020291"/>
                  <a:pt x="650954" y="3085080"/>
                  <a:pt x="665018" y="3146961"/>
                </a:cubicBezTo>
                <a:cubicBezTo>
                  <a:pt x="671344" y="3174796"/>
                  <a:pt x="712520" y="3218213"/>
                  <a:pt x="712520" y="3218213"/>
                </a:cubicBezTo>
                <a:lnTo>
                  <a:pt x="736270" y="3313215"/>
                </a:lnTo>
                <a:cubicBezTo>
                  <a:pt x="741651" y="3334740"/>
                  <a:pt x="762261" y="3422334"/>
                  <a:pt x="771896" y="3431969"/>
                </a:cubicBezTo>
                <a:lnTo>
                  <a:pt x="807522" y="3467595"/>
                </a:lnTo>
                <a:cubicBezTo>
                  <a:pt x="811480" y="3479470"/>
                  <a:pt x="813799" y="3492025"/>
                  <a:pt x="819397" y="3503221"/>
                </a:cubicBezTo>
                <a:cubicBezTo>
                  <a:pt x="825780" y="3515987"/>
                  <a:pt x="841572" y="3524662"/>
                  <a:pt x="843148" y="3538847"/>
                </a:cubicBezTo>
                <a:cubicBezTo>
                  <a:pt x="845807" y="3562778"/>
                  <a:pt x="835231" y="3586348"/>
                  <a:pt x="831273" y="3610099"/>
                </a:cubicBezTo>
                <a:cubicBezTo>
                  <a:pt x="835231" y="3621974"/>
                  <a:pt x="835328" y="3635950"/>
                  <a:pt x="843148" y="3645724"/>
                </a:cubicBezTo>
                <a:cubicBezTo>
                  <a:pt x="882068" y="3694373"/>
                  <a:pt x="878774" y="3648906"/>
                  <a:pt x="878774" y="3681350"/>
                </a:cubicBez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1" name="20 Rectángulo"/>
          <p:cNvSpPr/>
          <p:nvPr/>
        </p:nvSpPr>
        <p:spPr>
          <a:xfrm>
            <a:off x="4819635" y="470402"/>
            <a:ext cx="67755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Lafinur</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21 Rectángulo"/>
          <p:cNvSpPr/>
          <p:nvPr/>
        </p:nvSpPr>
        <p:spPr>
          <a:xfrm>
            <a:off x="5527843" y="950275"/>
            <a:ext cx="101963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Santa Rosa</a:t>
            </a:r>
          </a:p>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Conlara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19 Estrella de 4 puntas"/>
          <p:cNvSpPr/>
          <p:nvPr/>
        </p:nvSpPr>
        <p:spPr>
          <a:xfrm>
            <a:off x="5190750" y="1083524"/>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23 Estrella de 4 puntas"/>
          <p:cNvSpPr/>
          <p:nvPr/>
        </p:nvSpPr>
        <p:spPr>
          <a:xfrm>
            <a:off x="4559733" y="639389"/>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Estrella de 4 puntas"/>
          <p:cNvSpPr/>
          <p:nvPr/>
        </p:nvSpPr>
        <p:spPr>
          <a:xfrm>
            <a:off x="3090762" y="567728"/>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25 Estrella de 4 puntas"/>
          <p:cNvSpPr/>
          <p:nvPr/>
        </p:nvSpPr>
        <p:spPr>
          <a:xfrm>
            <a:off x="3198774" y="994707"/>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Estrella de 4 puntas"/>
          <p:cNvSpPr/>
          <p:nvPr/>
        </p:nvSpPr>
        <p:spPr>
          <a:xfrm>
            <a:off x="2883967" y="121073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Estrella de 4 puntas"/>
          <p:cNvSpPr/>
          <p:nvPr/>
        </p:nvSpPr>
        <p:spPr>
          <a:xfrm>
            <a:off x="2418134" y="125251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28 Estrella de 4 puntas"/>
          <p:cNvSpPr/>
          <p:nvPr/>
        </p:nvSpPr>
        <p:spPr>
          <a:xfrm>
            <a:off x="5320636" y="152408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29 Rectángulo"/>
          <p:cNvSpPr/>
          <p:nvPr/>
        </p:nvSpPr>
        <p:spPr>
          <a:xfrm>
            <a:off x="1247154" y="1273441"/>
            <a:ext cx="90281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 N.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Alem</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 name="30 Rectángulo"/>
          <p:cNvSpPr/>
          <p:nvPr/>
        </p:nvSpPr>
        <p:spPr>
          <a:xfrm>
            <a:off x="2392443" y="850711"/>
            <a:ext cx="56457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Lujan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31 Rectángulo"/>
          <p:cNvSpPr/>
          <p:nvPr/>
        </p:nvSpPr>
        <p:spPr>
          <a:xfrm>
            <a:off x="4986117" y="1852751"/>
            <a:ext cx="83279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Concaran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3" name="32 Estrella de 4 puntas"/>
          <p:cNvSpPr/>
          <p:nvPr/>
        </p:nvSpPr>
        <p:spPr>
          <a:xfrm>
            <a:off x="1835696" y="332098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33 Estrella de 4 puntas"/>
          <p:cNvSpPr/>
          <p:nvPr/>
        </p:nvSpPr>
        <p:spPr>
          <a:xfrm>
            <a:off x="2310122" y="4465062"/>
            <a:ext cx="216024" cy="237626"/>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34 Estrella de 4 puntas"/>
          <p:cNvSpPr/>
          <p:nvPr/>
        </p:nvSpPr>
        <p:spPr>
          <a:xfrm>
            <a:off x="4220954" y="212975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35 Estrella de 4 puntas"/>
          <p:cNvSpPr/>
          <p:nvPr/>
        </p:nvSpPr>
        <p:spPr>
          <a:xfrm>
            <a:off x="3563888" y="1314984"/>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7" name="36 Estrella de 4 puntas"/>
          <p:cNvSpPr/>
          <p:nvPr/>
        </p:nvSpPr>
        <p:spPr>
          <a:xfrm>
            <a:off x="1590548" y="297575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37 Estrella de 4 puntas"/>
          <p:cNvSpPr/>
          <p:nvPr/>
        </p:nvSpPr>
        <p:spPr>
          <a:xfrm>
            <a:off x="755576" y="258387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38 Estrella de 4 puntas"/>
          <p:cNvSpPr/>
          <p:nvPr/>
        </p:nvSpPr>
        <p:spPr>
          <a:xfrm>
            <a:off x="1217672" y="202782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39 Estrella de 4 puntas"/>
          <p:cNvSpPr/>
          <p:nvPr/>
        </p:nvSpPr>
        <p:spPr>
          <a:xfrm>
            <a:off x="2279910" y="378904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1" name="40 Estrella de 4 puntas"/>
          <p:cNvSpPr/>
          <p:nvPr/>
        </p:nvSpPr>
        <p:spPr>
          <a:xfrm>
            <a:off x="2951890" y="1334942"/>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41 Rectángulo"/>
          <p:cNvSpPr/>
          <p:nvPr/>
        </p:nvSpPr>
        <p:spPr>
          <a:xfrm>
            <a:off x="3923174" y="2522898"/>
            <a:ext cx="1087927"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San Felipe</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3" name="42 Rectángulo"/>
          <p:cNvSpPr/>
          <p:nvPr/>
        </p:nvSpPr>
        <p:spPr>
          <a:xfrm>
            <a:off x="1527738" y="4726468"/>
            <a:ext cx="179786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Paso de Las Carretas</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4" name="43 Rectángulo"/>
          <p:cNvSpPr/>
          <p:nvPr/>
        </p:nvSpPr>
        <p:spPr>
          <a:xfrm>
            <a:off x="2571723" y="3758552"/>
            <a:ext cx="976358"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Saladillo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5" name="44 Rectángulo"/>
          <p:cNvSpPr/>
          <p:nvPr/>
        </p:nvSpPr>
        <p:spPr>
          <a:xfrm>
            <a:off x="2104301" y="3290500"/>
            <a:ext cx="105971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Florida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6" name="45 Rectángulo"/>
          <p:cNvSpPr/>
          <p:nvPr/>
        </p:nvSpPr>
        <p:spPr>
          <a:xfrm>
            <a:off x="1925470" y="2945270"/>
            <a:ext cx="1238545"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 E. Agüero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7" name="46 Rectángulo"/>
          <p:cNvSpPr/>
          <p:nvPr/>
        </p:nvSpPr>
        <p:spPr>
          <a:xfrm>
            <a:off x="71252" y="2931796"/>
            <a:ext cx="83061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t>
            </a:r>
            <a:r>
              <a:rPr lang="es-ES" sz="1200" b="1" spc="50" dirty="0" err="1" smtClean="0">
                <a:ln w="11430"/>
                <a:solidFill>
                  <a:schemeClr val="tx2">
                    <a:lumMod val="60000"/>
                    <a:lumOff val="40000"/>
                  </a:schemeClr>
                </a:solidFill>
                <a:effectLst>
                  <a:outerShdw blurRad="76200" dist="50800" dir="5400000" algn="tl" rotWithShape="0">
                    <a:srgbClr val="000000">
                      <a:alpha val="65000"/>
                    </a:srgbClr>
                  </a:outerShdw>
                </a:effectLst>
              </a:rPr>
              <a:t>Nogoli</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9" name="48 Rectángulo"/>
          <p:cNvSpPr/>
          <p:nvPr/>
        </p:nvSpPr>
        <p:spPr>
          <a:xfrm>
            <a:off x="-41120" y="2027820"/>
            <a:ext cx="1348959"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Fco</a:t>
            </a: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Monte</a:t>
            </a:r>
          </a:p>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Oro.</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0" name="49 Rectángulo"/>
          <p:cNvSpPr/>
          <p:nvPr/>
        </p:nvSpPr>
        <p:spPr>
          <a:xfrm>
            <a:off x="2713190" y="1645013"/>
            <a:ext cx="75514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Lujan</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1" name="50 Rectángulo"/>
          <p:cNvSpPr/>
          <p:nvPr/>
        </p:nvSpPr>
        <p:spPr>
          <a:xfrm>
            <a:off x="3719531" y="1506514"/>
            <a:ext cx="1152816"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Huertita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2" name="51 Estrella de 4 puntas"/>
          <p:cNvSpPr/>
          <p:nvPr/>
        </p:nvSpPr>
        <p:spPr>
          <a:xfrm>
            <a:off x="3742673" y="127344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52 Rectángulo"/>
          <p:cNvSpPr/>
          <p:nvPr/>
        </p:nvSpPr>
        <p:spPr>
          <a:xfrm>
            <a:off x="3990083" y="1212466"/>
            <a:ext cx="95410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Martin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22 Rectángulo"/>
          <p:cNvSpPr/>
          <p:nvPr/>
        </p:nvSpPr>
        <p:spPr>
          <a:xfrm>
            <a:off x="1093267" y="0"/>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Rioja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54 Rectángulo"/>
          <p:cNvSpPr/>
          <p:nvPr/>
        </p:nvSpPr>
        <p:spPr>
          <a:xfrm>
            <a:off x="5652120" y="-31047"/>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Córdoba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2894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7" grpId="0" animBg="1"/>
      <p:bldP spid="19" grpId="0" animBg="1"/>
      <p:bldP spid="21" grpId="0"/>
      <p:bldP spid="22" grpId="0"/>
      <p:bldP spid="20" grpId="0" animBg="1"/>
      <p:bldP spid="24" grpId="0" animBg="1"/>
      <p:bldP spid="25" grpId="0" animBg="1"/>
      <p:bldP spid="26" grpId="0" animBg="1"/>
      <p:bldP spid="27" grpId="0" animBg="1"/>
      <p:bldP spid="28" grpId="0" animBg="1"/>
      <p:bldP spid="29" grpId="0" animBg="1"/>
      <p:bldP spid="30" grpId="0"/>
      <p:bldP spid="31" grpId="0"/>
      <p:bldP spid="32"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p:bldP spid="50" grpId="0" animBg="1"/>
      <p:bldP spid="51" grpId="0" animBg="1"/>
      <p:bldP spid="52" grpId="0" animBg="1"/>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pPr marL="114300" indent="0">
              <a:buNone/>
            </a:pPr>
            <a:endParaRPr lang="es-AR" dirty="0" smtClean="0"/>
          </a:p>
          <a:p>
            <a:endParaRPr lang="es-AR" dirty="0"/>
          </a:p>
        </p:txBody>
      </p:sp>
      <p:pic>
        <p:nvPicPr>
          <p:cNvPr id="4"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7"/>
            <a:ext cx="84381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855" y="4725144"/>
            <a:ext cx="128124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Luis Capital</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4819635" y="6265182"/>
            <a:ext cx="1218027"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Villa Mercedes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3443922" y="748535"/>
            <a:ext cx="671980"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Quines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8 Rectángulo"/>
          <p:cNvSpPr/>
          <p:nvPr/>
        </p:nvSpPr>
        <p:spPr>
          <a:xfrm>
            <a:off x="2486057" y="191114"/>
            <a:ext cx="931666"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Candelaria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16 Forma libre"/>
          <p:cNvSpPr/>
          <p:nvPr/>
        </p:nvSpPr>
        <p:spPr>
          <a:xfrm>
            <a:off x="71252" y="1330036"/>
            <a:ext cx="3277590" cy="3253839"/>
          </a:xfrm>
          <a:custGeom>
            <a:avLst/>
            <a:gdLst>
              <a:gd name="connsiteX0" fmla="*/ 3277590 w 3277590"/>
              <a:gd name="connsiteY0" fmla="*/ 0 h 3253839"/>
              <a:gd name="connsiteX1" fmla="*/ 3170712 w 3277590"/>
              <a:gd name="connsiteY1" fmla="*/ 11876 h 3253839"/>
              <a:gd name="connsiteX2" fmla="*/ 3135086 w 3277590"/>
              <a:gd name="connsiteY2" fmla="*/ 23751 h 3253839"/>
              <a:gd name="connsiteX3" fmla="*/ 3040083 w 3277590"/>
              <a:gd name="connsiteY3" fmla="*/ 47502 h 3253839"/>
              <a:gd name="connsiteX4" fmla="*/ 2968831 w 3277590"/>
              <a:gd name="connsiteY4" fmla="*/ 71252 h 3253839"/>
              <a:gd name="connsiteX5" fmla="*/ 2873829 w 3277590"/>
              <a:gd name="connsiteY5" fmla="*/ 83128 h 3253839"/>
              <a:gd name="connsiteX6" fmla="*/ 2743200 w 3277590"/>
              <a:gd name="connsiteY6" fmla="*/ 118754 h 3253839"/>
              <a:gd name="connsiteX7" fmla="*/ 2683823 w 3277590"/>
              <a:gd name="connsiteY7" fmla="*/ 130629 h 3253839"/>
              <a:gd name="connsiteX8" fmla="*/ 2636322 w 3277590"/>
              <a:gd name="connsiteY8" fmla="*/ 154380 h 3253839"/>
              <a:gd name="connsiteX9" fmla="*/ 2565070 w 3277590"/>
              <a:gd name="connsiteY9" fmla="*/ 178130 h 3253839"/>
              <a:gd name="connsiteX10" fmla="*/ 2458192 w 3277590"/>
              <a:gd name="connsiteY10" fmla="*/ 249382 h 3253839"/>
              <a:gd name="connsiteX11" fmla="*/ 2422566 w 3277590"/>
              <a:gd name="connsiteY11" fmla="*/ 273133 h 3253839"/>
              <a:gd name="connsiteX12" fmla="*/ 2386940 w 3277590"/>
              <a:gd name="connsiteY12" fmla="*/ 308759 h 3253839"/>
              <a:gd name="connsiteX13" fmla="*/ 2351314 w 3277590"/>
              <a:gd name="connsiteY13" fmla="*/ 320634 h 3253839"/>
              <a:gd name="connsiteX14" fmla="*/ 2268187 w 3277590"/>
              <a:gd name="connsiteY14" fmla="*/ 368135 h 3253839"/>
              <a:gd name="connsiteX15" fmla="*/ 2208810 w 3277590"/>
              <a:gd name="connsiteY15" fmla="*/ 427512 h 3253839"/>
              <a:gd name="connsiteX16" fmla="*/ 2173184 w 3277590"/>
              <a:gd name="connsiteY16" fmla="*/ 463138 h 3253839"/>
              <a:gd name="connsiteX17" fmla="*/ 2101932 w 3277590"/>
              <a:gd name="connsiteY17" fmla="*/ 510639 h 3253839"/>
              <a:gd name="connsiteX18" fmla="*/ 2066306 w 3277590"/>
              <a:gd name="connsiteY18" fmla="*/ 534390 h 3253839"/>
              <a:gd name="connsiteX19" fmla="*/ 2030680 w 3277590"/>
              <a:gd name="connsiteY19" fmla="*/ 558141 h 3253839"/>
              <a:gd name="connsiteX20" fmla="*/ 1995054 w 3277590"/>
              <a:gd name="connsiteY20" fmla="*/ 570016 h 3253839"/>
              <a:gd name="connsiteX21" fmla="*/ 1911927 w 3277590"/>
              <a:gd name="connsiteY21" fmla="*/ 629393 h 3253839"/>
              <a:gd name="connsiteX22" fmla="*/ 1876301 w 3277590"/>
              <a:gd name="connsiteY22" fmla="*/ 641268 h 3253839"/>
              <a:gd name="connsiteX23" fmla="*/ 1805049 w 3277590"/>
              <a:gd name="connsiteY23" fmla="*/ 676894 h 3253839"/>
              <a:gd name="connsiteX24" fmla="*/ 1769423 w 3277590"/>
              <a:gd name="connsiteY24" fmla="*/ 700645 h 3253839"/>
              <a:gd name="connsiteX25" fmla="*/ 1733797 w 3277590"/>
              <a:gd name="connsiteY25" fmla="*/ 712520 h 3253839"/>
              <a:gd name="connsiteX26" fmla="*/ 1662545 w 3277590"/>
              <a:gd name="connsiteY26" fmla="*/ 760021 h 3253839"/>
              <a:gd name="connsiteX27" fmla="*/ 1626919 w 3277590"/>
              <a:gd name="connsiteY27" fmla="*/ 783772 h 3253839"/>
              <a:gd name="connsiteX28" fmla="*/ 1555667 w 3277590"/>
              <a:gd name="connsiteY28" fmla="*/ 843148 h 3253839"/>
              <a:gd name="connsiteX29" fmla="*/ 1520042 w 3277590"/>
              <a:gd name="connsiteY29" fmla="*/ 855024 h 3253839"/>
              <a:gd name="connsiteX30" fmla="*/ 1484416 w 3277590"/>
              <a:gd name="connsiteY30" fmla="*/ 890650 h 3253839"/>
              <a:gd name="connsiteX31" fmla="*/ 1448790 w 3277590"/>
              <a:gd name="connsiteY31" fmla="*/ 902525 h 3253839"/>
              <a:gd name="connsiteX32" fmla="*/ 1389413 w 3277590"/>
              <a:gd name="connsiteY32" fmla="*/ 938151 h 3253839"/>
              <a:gd name="connsiteX33" fmla="*/ 1306286 w 3277590"/>
              <a:gd name="connsiteY33" fmla="*/ 985652 h 3253839"/>
              <a:gd name="connsiteX34" fmla="*/ 1270660 w 3277590"/>
              <a:gd name="connsiteY34" fmla="*/ 1009403 h 3253839"/>
              <a:gd name="connsiteX35" fmla="*/ 1199408 w 3277590"/>
              <a:gd name="connsiteY35" fmla="*/ 1092530 h 3253839"/>
              <a:gd name="connsiteX36" fmla="*/ 1163782 w 3277590"/>
              <a:gd name="connsiteY36" fmla="*/ 1104406 h 3253839"/>
              <a:gd name="connsiteX37" fmla="*/ 1116280 w 3277590"/>
              <a:gd name="connsiteY37" fmla="*/ 1175658 h 3253839"/>
              <a:gd name="connsiteX38" fmla="*/ 1092530 w 3277590"/>
              <a:gd name="connsiteY38" fmla="*/ 1211283 h 3253839"/>
              <a:gd name="connsiteX39" fmla="*/ 1056904 w 3277590"/>
              <a:gd name="connsiteY39" fmla="*/ 1294411 h 3253839"/>
              <a:gd name="connsiteX40" fmla="*/ 1045029 w 3277590"/>
              <a:gd name="connsiteY40" fmla="*/ 1330037 h 3253839"/>
              <a:gd name="connsiteX41" fmla="*/ 1033153 w 3277590"/>
              <a:gd name="connsiteY41" fmla="*/ 1425039 h 3253839"/>
              <a:gd name="connsiteX42" fmla="*/ 1009403 w 3277590"/>
              <a:gd name="connsiteY42" fmla="*/ 1496291 h 3253839"/>
              <a:gd name="connsiteX43" fmla="*/ 938151 w 3277590"/>
              <a:gd name="connsiteY43" fmla="*/ 1626920 h 3253839"/>
              <a:gd name="connsiteX44" fmla="*/ 902525 w 3277590"/>
              <a:gd name="connsiteY44" fmla="*/ 1721922 h 3253839"/>
              <a:gd name="connsiteX45" fmla="*/ 866899 w 3277590"/>
              <a:gd name="connsiteY45" fmla="*/ 1793174 h 3253839"/>
              <a:gd name="connsiteX46" fmla="*/ 855023 w 3277590"/>
              <a:gd name="connsiteY46" fmla="*/ 1864426 h 3253839"/>
              <a:gd name="connsiteX47" fmla="*/ 831273 w 3277590"/>
              <a:gd name="connsiteY47" fmla="*/ 1900052 h 3253839"/>
              <a:gd name="connsiteX48" fmla="*/ 819397 w 3277590"/>
              <a:gd name="connsiteY48" fmla="*/ 1971304 h 3253839"/>
              <a:gd name="connsiteX49" fmla="*/ 807522 w 3277590"/>
              <a:gd name="connsiteY49" fmla="*/ 2006930 h 3253839"/>
              <a:gd name="connsiteX50" fmla="*/ 795647 w 3277590"/>
              <a:gd name="connsiteY50" fmla="*/ 2054432 h 3253839"/>
              <a:gd name="connsiteX51" fmla="*/ 748145 w 3277590"/>
              <a:gd name="connsiteY51" fmla="*/ 2185060 h 3253839"/>
              <a:gd name="connsiteX52" fmla="*/ 724395 w 3277590"/>
              <a:gd name="connsiteY52" fmla="*/ 2220686 h 3253839"/>
              <a:gd name="connsiteX53" fmla="*/ 700644 w 3277590"/>
              <a:gd name="connsiteY53" fmla="*/ 2268187 h 3253839"/>
              <a:gd name="connsiteX54" fmla="*/ 641267 w 3277590"/>
              <a:gd name="connsiteY54" fmla="*/ 2351315 h 3253839"/>
              <a:gd name="connsiteX55" fmla="*/ 617517 w 3277590"/>
              <a:gd name="connsiteY55" fmla="*/ 2398816 h 3253839"/>
              <a:gd name="connsiteX56" fmla="*/ 581891 w 3277590"/>
              <a:gd name="connsiteY56" fmla="*/ 2422567 h 3253839"/>
              <a:gd name="connsiteX57" fmla="*/ 510639 w 3277590"/>
              <a:gd name="connsiteY57" fmla="*/ 2493819 h 3253839"/>
              <a:gd name="connsiteX58" fmla="*/ 486888 w 3277590"/>
              <a:gd name="connsiteY58" fmla="*/ 2529445 h 3253839"/>
              <a:gd name="connsiteX59" fmla="*/ 415636 w 3277590"/>
              <a:gd name="connsiteY59" fmla="*/ 2600696 h 3253839"/>
              <a:gd name="connsiteX60" fmla="*/ 403761 w 3277590"/>
              <a:gd name="connsiteY60" fmla="*/ 2636322 h 3253839"/>
              <a:gd name="connsiteX61" fmla="*/ 332509 w 3277590"/>
              <a:gd name="connsiteY61" fmla="*/ 2671948 h 3253839"/>
              <a:gd name="connsiteX62" fmla="*/ 285008 w 3277590"/>
              <a:gd name="connsiteY62" fmla="*/ 2695699 h 3253839"/>
              <a:gd name="connsiteX63" fmla="*/ 261257 w 3277590"/>
              <a:gd name="connsiteY63" fmla="*/ 2731325 h 3253839"/>
              <a:gd name="connsiteX64" fmla="*/ 237506 w 3277590"/>
              <a:gd name="connsiteY64" fmla="*/ 2778826 h 3253839"/>
              <a:gd name="connsiteX65" fmla="*/ 201880 w 3277590"/>
              <a:gd name="connsiteY65" fmla="*/ 2814452 h 3253839"/>
              <a:gd name="connsiteX66" fmla="*/ 142504 w 3277590"/>
              <a:gd name="connsiteY66" fmla="*/ 2885704 h 3253839"/>
              <a:gd name="connsiteX67" fmla="*/ 130629 w 3277590"/>
              <a:gd name="connsiteY67" fmla="*/ 2933206 h 3253839"/>
              <a:gd name="connsiteX68" fmla="*/ 83127 w 3277590"/>
              <a:gd name="connsiteY68" fmla="*/ 3004458 h 3253839"/>
              <a:gd name="connsiteX69" fmla="*/ 71252 w 3277590"/>
              <a:gd name="connsiteY69" fmla="*/ 3051959 h 3253839"/>
              <a:gd name="connsiteX70" fmla="*/ 59377 w 3277590"/>
              <a:gd name="connsiteY70" fmla="*/ 3087585 h 3253839"/>
              <a:gd name="connsiteX71" fmla="*/ 47501 w 3277590"/>
              <a:gd name="connsiteY71" fmla="*/ 3146961 h 3253839"/>
              <a:gd name="connsiteX72" fmla="*/ 23751 w 3277590"/>
              <a:gd name="connsiteY72" fmla="*/ 3218213 h 3253839"/>
              <a:gd name="connsiteX73" fmla="*/ 0 w 3277590"/>
              <a:gd name="connsiteY73" fmla="*/ 3253839 h 32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277590" h="3253839">
                <a:moveTo>
                  <a:pt x="3277590" y="0"/>
                </a:moveTo>
                <a:cubicBezTo>
                  <a:pt x="3241964" y="3959"/>
                  <a:pt x="3206070" y="5983"/>
                  <a:pt x="3170712" y="11876"/>
                </a:cubicBezTo>
                <a:cubicBezTo>
                  <a:pt x="3158365" y="13934"/>
                  <a:pt x="3147163" y="20457"/>
                  <a:pt x="3135086" y="23751"/>
                </a:cubicBezTo>
                <a:cubicBezTo>
                  <a:pt x="3103594" y="32340"/>
                  <a:pt x="3071050" y="37180"/>
                  <a:pt x="3040083" y="47502"/>
                </a:cubicBezTo>
                <a:cubicBezTo>
                  <a:pt x="3016332" y="55419"/>
                  <a:pt x="2993673" y="68147"/>
                  <a:pt x="2968831" y="71252"/>
                </a:cubicBezTo>
                <a:cubicBezTo>
                  <a:pt x="2937164" y="75211"/>
                  <a:pt x="2905196" y="77247"/>
                  <a:pt x="2873829" y="83128"/>
                </a:cubicBezTo>
                <a:cubicBezTo>
                  <a:pt x="2642238" y="126551"/>
                  <a:pt x="2857515" y="90175"/>
                  <a:pt x="2743200" y="118754"/>
                </a:cubicBezTo>
                <a:cubicBezTo>
                  <a:pt x="2723618" y="123649"/>
                  <a:pt x="2703615" y="126671"/>
                  <a:pt x="2683823" y="130629"/>
                </a:cubicBezTo>
                <a:cubicBezTo>
                  <a:pt x="2667989" y="138546"/>
                  <a:pt x="2652759" y="147805"/>
                  <a:pt x="2636322" y="154380"/>
                </a:cubicBezTo>
                <a:cubicBezTo>
                  <a:pt x="2613077" y="163678"/>
                  <a:pt x="2565070" y="178130"/>
                  <a:pt x="2565070" y="178130"/>
                </a:cubicBezTo>
                <a:lnTo>
                  <a:pt x="2458192" y="249382"/>
                </a:lnTo>
                <a:cubicBezTo>
                  <a:pt x="2446317" y="257299"/>
                  <a:pt x="2432658" y="263041"/>
                  <a:pt x="2422566" y="273133"/>
                </a:cubicBezTo>
                <a:cubicBezTo>
                  <a:pt x="2410691" y="285008"/>
                  <a:pt x="2400914" y="299443"/>
                  <a:pt x="2386940" y="308759"/>
                </a:cubicBezTo>
                <a:cubicBezTo>
                  <a:pt x="2376525" y="315703"/>
                  <a:pt x="2362820" y="315703"/>
                  <a:pt x="2351314" y="320634"/>
                </a:cubicBezTo>
                <a:cubicBezTo>
                  <a:pt x="2309131" y="338712"/>
                  <a:pt x="2303963" y="344285"/>
                  <a:pt x="2268187" y="368135"/>
                </a:cubicBezTo>
                <a:cubicBezTo>
                  <a:pt x="2224644" y="433449"/>
                  <a:pt x="2268187" y="378031"/>
                  <a:pt x="2208810" y="427512"/>
                </a:cubicBezTo>
                <a:cubicBezTo>
                  <a:pt x="2195908" y="438263"/>
                  <a:pt x="2186441" y="452827"/>
                  <a:pt x="2173184" y="463138"/>
                </a:cubicBezTo>
                <a:cubicBezTo>
                  <a:pt x="2150652" y="480663"/>
                  <a:pt x="2125683" y="494805"/>
                  <a:pt x="2101932" y="510639"/>
                </a:cubicBezTo>
                <a:lnTo>
                  <a:pt x="2066306" y="534390"/>
                </a:lnTo>
                <a:cubicBezTo>
                  <a:pt x="2054431" y="542307"/>
                  <a:pt x="2044220" y="553628"/>
                  <a:pt x="2030680" y="558141"/>
                </a:cubicBezTo>
                <a:lnTo>
                  <a:pt x="1995054" y="570016"/>
                </a:lnTo>
                <a:cubicBezTo>
                  <a:pt x="1984297" y="578084"/>
                  <a:pt x="1929290" y="620711"/>
                  <a:pt x="1911927" y="629393"/>
                </a:cubicBezTo>
                <a:cubicBezTo>
                  <a:pt x="1900731" y="634991"/>
                  <a:pt x="1888176" y="637310"/>
                  <a:pt x="1876301" y="641268"/>
                </a:cubicBezTo>
                <a:cubicBezTo>
                  <a:pt x="1774201" y="709335"/>
                  <a:pt x="1903381" y="627728"/>
                  <a:pt x="1805049" y="676894"/>
                </a:cubicBezTo>
                <a:cubicBezTo>
                  <a:pt x="1792283" y="683277"/>
                  <a:pt x="1782189" y="694262"/>
                  <a:pt x="1769423" y="700645"/>
                </a:cubicBezTo>
                <a:cubicBezTo>
                  <a:pt x="1758227" y="706243"/>
                  <a:pt x="1744739" y="706441"/>
                  <a:pt x="1733797" y="712520"/>
                </a:cubicBezTo>
                <a:cubicBezTo>
                  <a:pt x="1708844" y="726382"/>
                  <a:pt x="1686296" y="744187"/>
                  <a:pt x="1662545" y="760021"/>
                </a:cubicBezTo>
                <a:cubicBezTo>
                  <a:pt x="1650670" y="767938"/>
                  <a:pt x="1637011" y="773680"/>
                  <a:pt x="1626919" y="783772"/>
                </a:cubicBezTo>
                <a:cubicBezTo>
                  <a:pt x="1600653" y="810038"/>
                  <a:pt x="1588736" y="826613"/>
                  <a:pt x="1555667" y="843148"/>
                </a:cubicBezTo>
                <a:cubicBezTo>
                  <a:pt x="1544471" y="848746"/>
                  <a:pt x="1531917" y="851065"/>
                  <a:pt x="1520042" y="855024"/>
                </a:cubicBezTo>
                <a:cubicBezTo>
                  <a:pt x="1508167" y="866899"/>
                  <a:pt x="1498390" y="881334"/>
                  <a:pt x="1484416" y="890650"/>
                </a:cubicBezTo>
                <a:cubicBezTo>
                  <a:pt x="1474001" y="897594"/>
                  <a:pt x="1459986" y="896927"/>
                  <a:pt x="1448790" y="902525"/>
                </a:cubicBezTo>
                <a:cubicBezTo>
                  <a:pt x="1428145" y="912847"/>
                  <a:pt x="1408618" y="925348"/>
                  <a:pt x="1389413" y="938151"/>
                </a:cubicBezTo>
                <a:cubicBezTo>
                  <a:pt x="1317519" y="986081"/>
                  <a:pt x="1369783" y="964487"/>
                  <a:pt x="1306286" y="985652"/>
                </a:cubicBezTo>
                <a:cubicBezTo>
                  <a:pt x="1294411" y="993569"/>
                  <a:pt x="1280752" y="999311"/>
                  <a:pt x="1270660" y="1009403"/>
                </a:cubicBezTo>
                <a:cubicBezTo>
                  <a:pt x="1207897" y="1072166"/>
                  <a:pt x="1298720" y="1021592"/>
                  <a:pt x="1199408" y="1092530"/>
                </a:cubicBezTo>
                <a:cubicBezTo>
                  <a:pt x="1189222" y="1099806"/>
                  <a:pt x="1175657" y="1100447"/>
                  <a:pt x="1163782" y="1104406"/>
                </a:cubicBezTo>
                <a:lnTo>
                  <a:pt x="1116280" y="1175658"/>
                </a:lnTo>
                <a:cubicBezTo>
                  <a:pt x="1108363" y="1187533"/>
                  <a:pt x="1097043" y="1197743"/>
                  <a:pt x="1092530" y="1211283"/>
                </a:cubicBezTo>
                <a:cubicBezTo>
                  <a:pt x="1064676" y="1294841"/>
                  <a:pt x="1100931" y="1191677"/>
                  <a:pt x="1056904" y="1294411"/>
                </a:cubicBezTo>
                <a:cubicBezTo>
                  <a:pt x="1051973" y="1305917"/>
                  <a:pt x="1048987" y="1318162"/>
                  <a:pt x="1045029" y="1330037"/>
                </a:cubicBezTo>
                <a:cubicBezTo>
                  <a:pt x="1041070" y="1361704"/>
                  <a:pt x="1039840" y="1393834"/>
                  <a:pt x="1033153" y="1425039"/>
                </a:cubicBezTo>
                <a:cubicBezTo>
                  <a:pt x="1027907" y="1449519"/>
                  <a:pt x="1020599" y="1473899"/>
                  <a:pt x="1009403" y="1496291"/>
                </a:cubicBezTo>
                <a:cubicBezTo>
                  <a:pt x="955518" y="1604059"/>
                  <a:pt x="981540" y="1561835"/>
                  <a:pt x="938151" y="1626920"/>
                </a:cubicBezTo>
                <a:cubicBezTo>
                  <a:pt x="916256" y="1714494"/>
                  <a:pt x="939784" y="1634986"/>
                  <a:pt x="902525" y="1721922"/>
                </a:cubicBezTo>
                <a:cubicBezTo>
                  <a:pt x="873026" y="1790752"/>
                  <a:pt x="912539" y="1724712"/>
                  <a:pt x="866899" y="1793174"/>
                </a:cubicBezTo>
                <a:cubicBezTo>
                  <a:pt x="862940" y="1816925"/>
                  <a:pt x="862637" y="1841583"/>
                  <a:pt x="855023" y="1864426"/>
                </a:cubicBezTo>
                <a:cubicBezTo>
                  <a:pt x="850510" y="1877966"/>
                  <a:pt x="835786" y="1886512"/>
                  <a:pt x="831273" y="1900052"/>
                </a:cubicBezTo>
                <a:cubicBezTo>
                  <a:pt x="823659" y="1922895"/>
                  <a:pt x="824620" y="1947799"/>
                  <a:pt x="819397" y="1971304"/>
                </a:cubicBezTo>
                <a:cubicBezTo>
                  <a:pt x="816682" y="1983524"/>
                  <a:pt x="810961" y="1994894"/>
                  <a:pt x="807522" y="2006930"/>
                </a:cubicBezTo>
                <a:cubicBezTo>
                  <a:pt x="803038" y="2022623"/>
                  <a:pt x="800337" y="2038799"/>
                  <a:pt x="795647" y="2054432"/>
                </a:cubicBezTo>
                <a:cubicBezTo>
                  <a:pt x="787334" y="2082143"/>
                  <a:pt x="762309" y="2156732"/>
                  <a:pt x="748145" y="2185060"/>
                </a:cubicBezTo>
                <a:cubicBezTo>
                  <a:pt x="741762" y="2197826"/>
                  <a:pt x="731476" y="2208294"/>
                  <a:pt x="724395" y="2220686"/>
                </a:cubicBezTo>
                <a:cubicBezTo>
                  <a:pt x="715612" y="2236056"/>
                  <a:pt x="709427" y="2252817"/>
                  <a:pt x="700644" y="2268187"/>
                </a:cubicBezTo>
                <a:cubicBezTo>
                  <a:pt x="667145" y="2326809"/>
                  <a:pt x="683749" y="2283342"/>
                  <a:pt x="641267" y="2351315"/>
                </a:cubicBezTo>
                <a:cubicBezTo>
                  <a:pt x="631885" y="2366327"/>
                  <a:pt x="628850" y="2385216"/>
                  <a:pt x="617517" y="2398816"/>
                </a:cubicBezTo>
                <a:cubicBezTo>
                  <a:pt x="608380" y="2409780"/>
                  <a:pt x="592558" y="2413085"/>
                  <a:pt x="581891" y="2422567"/>
                </a:cubicBezTo>
                <a:cubicBezTo>
                  <a:pt x="556787" y="2444882"/>
                  <a:pt x="529271" y="2465872"/>
                  <a:pt x="510639" y="2493819"/>
                </a:cubicBezTo>
                <a:cubicBezTo>
                  <a:pt x="502722" y="2505694"/>
                  <a:pt x="496370" y="2518778"/>
                  <a:pt x="486888" y="2529445"/>
                </a:cubicBezTo>
                <a:cubicBezTo>
                  <a:pt x="464573" y="2554549"/>
                  <a:pt x="415636" y="2600696"/>
                  <a:pt x="415636" y="2600696"/>
                </a:cubicBezTo>
                <a:cubicBezTo>
                  <a:pt x="411678" y="2612571"/>
                  <a:pt x="411581" y="2626547"/>
                  <a:pt x="403761" y="2636322"/>
                </a:cubicBezTo>
                <a:cubicBezTo>
                  <a:pt x="383915" y="2661129"/>
                  <a:pt x="358700" y="2660723"/>
                  <a:pt x="332509" y="2671948"/>
                </a:cubicBezTo>
                <a:cubicBezTo>
                  <a:pt x="316238" y="2678921"/>
                  <a:pt x="300842" y="2687782"/>
                  <a:pt x="285008" y="2695699"/>
                </a:cubicBezTo>
                <a:cubicBezTo>
                  <a:pt x="277091" y="2707574"/>
                  <a:pt x="268338" y="2718933"/>
                  <a:pt x="261257" y="2731325"/>
                </a:cubicBezTo>
                <a:cubicBezTo>
                  <a:pt x="252474" y="2746695"/>
                  <a:pt x="247796" y="2764421"/>
                  <a:pt x="237506" y="2778826"/>
                </a:cubicBezTo>
                <a:cubicBezTo>
                  <a:pt x="227744" y="2792492"/>
                  <a:pt x="212631" y="2801550"/>
                  <a:pt x="201880" y="2814452"/>
                </a:cubicBezTo>
                <a:cubicBezTo>
                  <a:pt x="119215" y="2913652"/>
                  <a:pt x="246586" y="2781622"/>
                  <a:pt x="142504" y="2885704"/>
                </a:cubicBezTo>
                <a:cubicBezTo>
                  <a:pt x="138546" y="2901538"/>
                  <a:pt x="137928" y="2918608"/>
                  <a:pt x="130629" y="2933206"/>
                </a:cubicBezTo>
                <a:cubicBezTo>
                  <a:pt x="117863" y="2958737"/>
                  <a:pt x="83127" y="3004458"/>
                  <a:pt x="83127" y="3004458"/>
                </a:cubicBezTo>
                <a:cubicBezTo>
                  <a:pt x="79169" y="3020292"/>
                  <a:pt x="75736" y="3036266"/>
                  <a:pt x="71252" y="3051959"/>
                </a:cubicBezTo>
                <a:cubicBezTo>
                  <a:pt x="67813" y="3063995"/>
                  <a:pt x="62413" y="3075441"/>
                  <a:pt x="59377" y="3087585"/>
                </a:cubicBezTo>
                <a:cubicBezTo>
                  <a:pt x="54482" y="3107166"/>
                  <a:pt x="52812" y="3127488"/>
                  <a:pt x="47501" y="3146961"/>
                </a:cubicBezTo>
                <a:cubicBezTo>
                  <a:pt x="40914" y="3171114"/>
                  <a:pt x="37638" y="3197382"/>
                  <a:pt x="23751" y="3218213"/>
                </a:cubicBezTo>
                <a:lnTo>
                  <a:pt x="0" y="3253839"/>
                </a:ln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9" name="18 Forma libre"/>
          <p:cNvSpPr/>
          <p:nvPr/>
        </p:nvSpPr>
        <p:spPr>
          <a:xfrm>
            <a:off x="5818909" y="724395"/>
            <a:ext cx="961901" cy="3681350"/>
          </a:xfrm>
          <a:custGeom>
            <a:avLst/>
            <a:gdLst>
              <a:gd name="connsiteX0" fmla="*/ 0 w 961901"/>
              <a:gd name="connsiteY0" fmla="*/ 0 h 3681350"/>
              <a:gd name="connsiteX1" fmla="*/ 95003 w 961901"/>
              <a:gd name="connsiteY1" fmla="*/ 71252 h 3681350"/>
              <a:gd name="connsiteX2" fmla="*/ 106878 w 961901"/>
              <a:gd name="connsiteY2" fmla="*/ 106878 h 3681350"/>
              <a:gd name="connsiteX3" fmla="*/ 166255 w 961901"/>
              <a:gd name="connsiteY3" fmla="*/ 178130 h 3681350"/>
              <a:gd name="connsiteX4" fmla="*/ 201881 w 961901"/>
              <a:gd name="connsiteY4" fmla="*/ 261257 h 3681350"/>
              <a:gd name="connsiteX5" fmla="*/ 225631 w 961901"/>
              <a:gd name="connsiteY5" fmla="*/ 332509 h 3681350"/>
              <a:gd name="connsiteX6" fmla="*/ 237507 w 961901"/>
              <a:gd name="connsiteY6" fmla="*/ 368135 h 3681350"/>
              <a:gd name="connsiteX7" fmla="*/ 261257 w 961901"/>
              <a:gd name="connsiteY7" fmla="*/ 403761 h 3681350"/>
              <a:gd name="connsiteX8" fmla="*/ 285008 w 961901"/>
              <a:gd name="connsiteY8" fmla="*/ 486888 h 3681350"/>
              <a:gd name="connsiteX9" fmla="*/ 308759 w 961901"/>
              <a:gd name="connsiteY9" fmla="*/ 522514 h 3681350"/>
              <a:gd name="connsiteX10" fmla="*/ 344385 w 961901"/>
              <a:gd name="connsiteY10" fmla="*/ 605641 h 3681350"/>
              <a:gd name="connsiteX11" fmla="*/ 356260 w 961901"/>
              <a:gd name="connsiteY11" fmla="*/ 653143 h 3681350"/>
              <a:gd name="connsiteX12" fmla="*/ 403761 w 961901"/>
              <a:gd name="connsiteY12" fmla="*/ 724395 h 3681350"/>
              <a:gd name="connsiteX13" fmla="*/ 427512 w 961901"/>
              <a:gd name="connsiteY13" fmla="*/ 760021 h 3681350"/>
              <a:gd name="connsiteX14" fmla="*/ 498764 w 961901"/>
              <a:gd name="connsiteY14" fmla="*/ 831273 h 3681350"/>
              <a:gd name="connsiteX15" fmla="*/ 546265 w 961901"/>
              <a:gd name="connsiteY15" fmla="*/ 914400 h 3681350"/>
              <a:gd name="connsiteX16" fmla="*/ 558140 w 961901"/>
              <a:gd name="connsiteY16" fmla="*/ 950026 h 3681350"/>
              <a:gd name="connsiteX17" fmla="*/ 605642 w 961901"/>
              <a:gd name="connsiteY17" fmla="*/ 1021278 h 3681350"/>
              <a:gd name="connsiteX18" fmla="*/ 629392 w 961901"/>
              <a:gd name="connsiteY18" fmla="*/ 1056904 h 3681350"/>
              <a:gd name="connsiteX19" fmla="*/ 665018 w 961901"/>
              <a:gd name="connsiteY19" fmla="*/ 1128156 h 3681350"/>
              <a:gd name="connsiteX20" fmla="*/ 712520 w 961901"/>
              <a:gd name="connsiteY20" fmla="*/ 1246909 h 3681350"/>
              <a:gd name="connsiteX21" fmla="*/ 724395 w 961901"/>
              <a:gd name="connsiteY21" fmla="*/ 1294410 h 3681350"/>
              <a:gd name="connsiteX22" fmla="*/ 736270 w 961901"/>
              <a:gd name="connsiteY22" fmla="*/ 1330036 h 3681350"/>
              <a:gd name="connsiteX23" fmla="*/ 760021 w 961901"/>
              <a:gd name="connsiteY23" fmla="*/ 1436914 h 3681350"/>
              <a:gd name="connsiteX24" fmla="*/ 783772 w 961901"/>
              <a:gd name="connsiteY24" fmla="*/ 1567543 h 3681350"/>
              <a:gd name="connsiteX25" fmla="*/ 795647 w 961901"/>
              <a:gd name="connsiteY25" fmla="*/ 1615044 h 3681350"/>
              <a:gd name="connsiteX26" fmla="*/ 831273 w 961901"/>
              <a:gd name="connsiteY26" fmla="*/ 1698171 h 3681350"/>
              <a:gd name="connsiteX27" fmla="*/ 855023 w 961901"/>
              <a:gd name="connsiteY27" fmla="*/ 1793174 h 3681350"/>
              <a:gd name="connsiteX28" fmla="*/ 866899 w 961901"/>
              <a:gd name="connsiteY28" fmla="*/ 2268187 h 3681350"/>
              <a:gd name="connsiteX29" fmla="*/ 878774 w 961901"/>
              <a:gd name="connsiteY29" fmla="*/ 2375065 h 3681350"/>
              <a:gd name="connsiteX30" fmla="*/ 926275 w 961901"/>
              <a:gd name="connsiteY30" fmla="*/ 2446317 h 3681350"/>
              <a:gd name="connsiteX31" fmla="*/ 938151 w 961901"/>
              <a:gd name="connsiteY31" fmla="*/ 2517569 h 3681350"/>
              <a:gd name="connsiteX32" fmla="*/ 961901 w 961901"/>
              <a:gd name="connsiteY32" fmla="*/ 2731324 h 3681350"/>
              <a:gd name="connsiteX33" fmla="*/ 950026 w 961901"/>
              <a:gd name="connsiteY33" fmla="*/ 2766950 h 3681350"/>
              <a:gd name="connsiteX34" fmla="*/ 890649 w 961901"/>
              <a:gd name="connsiteY34" fmla="*/ 2778826 h 3681350"/>
              <a:gd name="connsiteX35" fmla="*/ 748146 w 961901"/>
              <a:gd name="connsiteY35" fmla="*/ 2802576 h 3681350"/>
              <a:gd name="connsiteX36" fmla="*/ 712520 w 961901"/>
              <a:gd name="connsiteY36" fmla="*/ 2814452 h 3681350"/>
              <a:gd name="connsiteX37" fmla="*/ 665018 w 961901"/>
              <a:gd name="connsiteY37" fmla="*/ 2921330 h 3681350"/>
              <a:gd name="connsiteX38" fmla="*/ 653143 w 961901"/>
              <a:gd name="connsiteY38" fmla="*/ 2956956 h 3681350"/>
              <a:gd name="connsiteX39" fmla="*/ 665018 w 961901"/>
              <a:gd name="connsiteY39" fmla="*/ 3146961 h 3681350"/>
              <a:gd name="connsiteX40" fmla="*/ 712520 w 961901"/>
              <a:gd name="connsiteY40" fmla="*/ 3218213 h 3681350"/>
              <a:gd name="connsiteX41" fmla="*/ 736270 w 961901"/>
              <a:gd name="connsiteY41" fmla="*/ 3313215 h 3681350"/>
              <a:gd name="connsiteX42" fmla="*/ 771896 w 961901"/>
              <a:gd name="connsiteY42" fmla="*/ 3431969 h 3681350"/>
              <a:gd name="connsiteX43" fmla="*/ 807522 w 961901"/>
              <a:gd name="connsiteY43" fmla="*/ 3467595 h 3681350"/>
              <a:gd name="connsiteX44" fmla="*/ 819397 w 961901"/>
              <a:gd name="connsiteY44" fmla="*/ 3503221 h 3681350"/>
              <a:gd name="connsiteX45" fmla="*/ 843148 w 961901"/>
              <a:gd name="connsiteY45" fmla="*/ 3538847 h 3681350"/>
              <a:gd name="connsiteX46" fmla="*/ 831273 w 961901"/>
              <a:gd name="connsiteY46" fmla="*/ 3610099 h 3681350"/>
              <a:gd name="connsiteX47" fmla="*/ 843148 w 961901"/>
              <a:gd name="connsiteY47" fmla="*/ 3645724 h 3681350"/>
              <a:gd name="connsiteX48" fmla="*/ 878774 w 961901"/>
              <a:gd name="connsiteY48" fmla="*/ 3681350 h 36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1901" h="3681350">
                <a:moveTo>
                  <a:pt x="0" y="0"/>
                </a:moveTo>
                <a:cubicBezTo>
                  <a:pt x="34114" y="20468"/>
                  <a:pt x="71916" y="36621"/>
                  <a:pt x="95003" y="71252"/>
                </a:cubicBezTo>
                <a:cubicBezTo>
                  <a:pt x="101947" y="81667"/>
                  <a:pt x="101280" y="95682"/>
                  <a:pt x="106878" y="106878"/>
                </a:cubicBezTo>
                <a:cubicBezTo>
                  <a:pt x="123411" y="139943"/>
                  <a:pt x="139992" y="151867"/>
                  <a:pt x="166255" y="178130"/>
                </a:cubicBezTo>
                <a:cubicBezTo>
                  <a:pt x="204480" y="292808"/>
                  <a:pt x="143184" y="114514"/>
                  <a:pt x="201881" y="261257"/>
                </a:cubicBezTo>
                <a:cubicBezTo>
                  <a:pt x="211179" y="284502"/>
                  <a:pt x="217714" y="308758"/>
                  <a:pt x="225631" y="332509"/>
                </a:cubicBezTo>
                <a:cubicBezTo>
                  <a:pt x="229589" y="344384"/>
                  <a:pt x="230564" y="357719"/>
                  <a:pt x="237507" y="368135"/>
                </a:cubicBezTo>
                <a:cubicBezTo>
                  <a:pt x="245424" y="380010"/>
                  <a:pt x="254874" y="390996"/>
                  <a:pt x="261257" y="403761"/>
                </a:cubicBezTo>
                <a:cubicBezTo>
                  <a:pt x="284376" y="449999"/>
                  <a:pt x="262168" y="433595"/>
                  <a:pt x="285008" y="486888"/>
                </a:cubicBezTo>
                <a:cubicBezTo>
                  <a:pt x="290630" y="500006"/>
                  <a:pt x="300842" y="510639"/>
                  <a:pt x="308759" y="522514"/>
                </a:cubicBezTo>
                <a:cubicBezTo>
                  <a:pt x="342852" y="658889"/>
                  <a:pt x="295178" y="490825"/>
                  <a:pt x="344385" y="605641"/>
                </a:cubicBezTo>
                <a:cubicBezTo>
                  <a:pt x="350814" y="620643"/>
                  <a:pt x="348961" y="638545"/>
                  <a:pt x="356260" y="653143"/>
                </a:cubicBezTo>
                <a:cubicBezTo>
                  <a:pt x="369025" y="678674"/>
                  <a:pt x="387927" y="700644"/>
                  <a:pt x="403761" y="724395"/>
                </a:cubicBezTo>
                <a:cubicBezTo>
                  <a:pt x="411678" y="736270"/>
                  <a:pt x="417420" y="749929"/>
                  <a:pt x="427512" y="760021"/>
                </a:cubicBezTo>
                <a:lnTo>
                  <a:pt x="498764" y="831273"/>
                </a:lnTo>
                <a:cubicBezTo>
                  <a:pt x="523880" y="931737"/>
                  <a:pt x="489665" y="829500"/>
                  <a:pt x="546265" y="914400"/>
                </a:cubicBezTo>
                <a:cubicBezTo>
                  <a:pt x="553209" y="924815"/>
                  <a:pt x="552061" y="939084"/>
                  <a:pt x="558140" y="950026"/>
                </a:cubicBezTo>
                <a:cubicBezTo>
                  <a:pt x="572003" y="974979"/>
                  <a:pt x="589808" y="997527"/>
                  <a:pt x="605642" y="1021278"/>
                </a:cubicBezTo>
                <a:cubicBezTo>
                  <a:pt x="613559" y="1033153"/>
                  <a:pt x="624878" y="1043364"/>
                  <a:pt x="629392" y="1056904"/>
                </a:cubicBezTo>
                <a:cubicBezTo>
                  <a:pt x="651166" y="1122221"/>
                  <a:pt x="628186" y="1063700"/>
                  <a:pt x="665018" y="1128156"/>
                </a:cubicBezTo>
                <a:cubicBezTo>
                  <a:pt x="686859" y="1166378"/>
                  <a:pt x="701706" y="1203653"/>
                  <a:pt x="712520" y="1246909"/>
                </a:cubicBezTo>
                <a:cubicBezTo>
                  <a:pt x="716478" y="1262743"/>
                  <a:pt x="719911" y="1278717"/>
                  <a:pt x="724395" y="1294410"/>
                </a:cubicBezTo>
                <a:cubicBezTo>
                  <a:pt x="727834" y="1306446"/>
                  <a:pt x="733555" y="1317816"/>
                  <a:pt x="736270" y="1330036"/>
                </a:cubicBezTo>
                <a:cubicBezTo>
                  <a:pt x="764137" y="1455435"/>
                  <a:pt x="733289" y="1356715"/>
                  <a:pt x="760021" y="1436914"/>
                </a:cubicBezTo>
                <a:cubicBezTo>
                  <a:pt x="779673" y="1594133"/>
                  <a:pt x="759362" y="1482110"/>
                  <a:pt x="783772" y="1567543"/>
                </a:cubicBezTo>
                <a:cubicBezTo>
                  <a:pt x="788256" y="1583236"/>
                  <a:pt x="789916" y="1599762"/>
                  <a:pt x="795647" y="1615044"/>
                </a:cubicBezTo>
                <a:cubicBezTo>
                  <a:pt x="821133" y="1683007"/>
                  <a:pt x="816530" y="1639199"/>
                  <a:pt x="831273" y="1698171"/>
                </a:cubicBezTo>
                <a:cubicBezTo>
                  <a:pt x="859938" y="1812828"/>
                  <a:pt x="827875" y="1711729"/>
                  <a:pt x="855023" y="1793174"/>
                </a:cubicBezTo>
                <a:cubicBezTo>
                  <a:pt x="858982" y="1951512"/>
                  <a:pt x="860440" y="2109932"/>
                  <a:pt x="866899" y="2268187"/>
                </a:cubicBezTo>
                <a:cubicBezTo>
                  <a:pt x="868361" y="2304002"/>
                  <a:pt x="867439" y="2341059"/>
                  <a:pt x="878774" y="2375065"/>
                </a:cubicBezTo>
                <a:cubicBezTo>
                  <a:pt x="887801" y="2402145"/>
                  <a:pt x="926275" y="2446317"/>
                  <a:pt x="926275" y="2446317"/>
                </a:cubicBezTo>
                <a:cubicBezTo>
                  <a:pt x="930234" y="2470068"/>
                  <a:pt x="935868" y="2493599"/>
                  <a:pt x="938151" y="2517569"/>
                </a:cubicBezTo>
                <a:cubicBezTo>
                  <a:pt x="958484" y="2731066"/>
                  <a:pt x="929604" y="2634432"/>
                  <a:pt x="961901" y="2731324"/>
                </a:cubicBezTo>
                <a:cubicBezTo>
                  <a:pt x="957943" y="2743199"/>
                  <a:pt x="960441" y="2760006"/>
                  <a:pt x="950026" y="2766950"/>
                </a:cubicBezTo>
                <a:cubicBezTo>
                  <a:pt x="933232" y="2778146"/>
                  <a:pt x="910526" y="2775318"/>
                  <a:pt x="890649" y="2778826"/>
                </a:cubicBezTo>
                <a:lnTo>
                  <a:pt x="748146" y="2802576"/>
                </a:lnTo>
                <a:cubicBezTo>
                  <a:pt x="736271" y="2806535"/>
                  <a:pt x="722295" y="2806632"/>
                  <a:pt x="712520" y="2814452"/>
                </a:cubicBezTo>
                <a:cubicBezTo>
                  <a:pt x="686857" y="2834982"/>
                  <a:pt x="672276" y="2899557"/>
                  <a:pt x="665018" y="2921330"/>
                </a:cubicBezTo>
                <a:lnTo>
                  <a:pt x="653143" y="2956956"/>
                </a:lnTo>
                <a:cubicBezTo>
                  <a:pt x="657101" y="3020291"/>
                  <a:pt x="650954" y="3085080"/>
                  <a:pt x="665018" y="3146961"/>
                </a:cubicBezTo>
                <a:cubicBezTo>
                  <a:pt x="671344" y="3174796"/>
                  <a:pt x="712520" y="3218213"/>
                  <a:pt x="712520" y="3218213"/>
                </a:cubicBezTo>
                <a:lnTo>
                  <a:pt x="736270" y="3313215"/>
                </a:lnTo>
                <a:cubicBezTo>
                  <a:pt x="741651" y="3334740"/>
                  <a:pt x="762261" y="3422334"/>
                  <a:pt x="771896" y="3431969"/>
                </a:cubicBezTo>
                <a:lnTo>
                  <a:pt x="807522" y="3467595"/>
                </a:lnTo>
                <a:cubicBezTo>
                  <a:pt x="811480" y="3479470"/>
                  <a:pt x="813799" y="3492025"/>
                  <a:pt x="819397" y="3503221"/>
                </a:cubicBezTo>
                <a:cubicBezTo>
                  <a:pt x="825780" y="3515987"/>
                  <a:pt x="841572" y="3524662"/>
                  <a:pt x="843148" y="3538847"/>
                </a:cubicBezTo>
                <a:cubicBezTo>
                  <a:pt x="845807" y="3562778"/>
                  <a:pt x="835231" y="3586348"/>
                  <a:pt x="831273" y="3610099"/>
                </a:cubicBezTo>
                <a:cubicBezTo>
                  <a:pt x="835231" y="3621974"/>
                  <a:pt x="835328" y="3635950"/>
                  <a:pt x="843148" y="3645724"/>
                </a:cubicBezTo>
                <a:cubicBezTo>
                  <a:pt x="882068" y="3694373"/>
                  <a:pt x="878774" y="3648906"/>
                  <a:pt x="878774" y="3681350"/>
                </a:cubicBez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1" name="20 Rectángulo"/>
          <p:cNvSpPr/>
          <p:nvPr/>
        </p:nvSpPr>
        <p:spPr>
          <a:xfrm>
            <a:off x="4819635" y="470402"/>
            <a:ext cx="67755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Lafinur</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21 Rectángulo"/>
          <p:cNvSpPr/>
          <p:nvPr/>
        </p:nvSpPr>
        <p:spPr>
          <a:xfrm>
            <a:off x="5527843" y="950275"/>
            <a:ext cx="101963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Santa Rosa</a:t>
            </a:r>
          </a:p>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Conlara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19 Estrella de 4 puntas"/>
          <p:cNvSpPr/>
          <p:nvPr/>
        </p:nvSpPr>
        <p:spPr>
          <a:xfrm>
            <a:off x="5190750" y="1083524"/>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23 Estrella de 4 puntas"/>
          <p:cNvSpPr/>
          <p:nvPr/>
        </p:nvSpPr>
        <p:spPr>
          <a:xfrm>
            <a:off x="4559733" y="639389"/>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Estrella de 4 puntas"/>
          <p:cNvSpPr/>
          <p:nvPr/>
        </p:nvSpPr>
        <p:spPr>
          <a:xfrm>
            <a:off x="3090762" y="567728"/>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25 Estrella de 4 puntas"/>
          <p:cNvSpPr/>
          <p:nvPr/>
        </p:nvSpPr>
        <p:spPr>
          <a:xfrm>
            <a:off x="3198774" y="994707"/>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Estrella de 4 puntas"/>
          <p:cNvSpPr/>
          <p:nvPr/>
        </p:nvSpPr>
        <p:spPr>
          <a:xfrm>
            <a:off x="2883967" y="121073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Estrella de 4 puntas"/>
          <p:cNvSpPr/>
          <p:nvPr/>
        </p:nvSpPr>
        <p:spPr>
          <a:xfrm>
            <a:off x="2418134" y="125251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28 Estrella de 4 puntas"/>
          <p:cNvSpPr/>
          <p:nvPr/>
        </p:nvSpPr>
        <p:spPr>
          <a:xfrm>
            <a:off x="5320636" y="152408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29 Rectángulo"/>
          <p:cNvSpPr/>
          <p:nvPr/>
        </p:nvSpPr>
        <p:spPr>
          <a:xfrm>
            <a:off x="1247154" y="1273441"/>
            <a:ext cx="90281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 N.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Alem</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 name="30 Rectángulo"/>
          <p:cNvSpPr/>
          <p:nvPr/>
        </p:nvSpPr>
        <p:spPr>
          <a:xfrm>
            <a:off x="2392443" y="850711"/>
            <a:ext cx="56457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Lujan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31 Rectángulo"/>
          <p:cNvSpPr/>
          <p:nvPr/>
        </p:nvSpPr>
        <p:spPr>
          <a:xfrm>
            <a:off x="4986117" y="1852751"/>
            <a:ext cx="83279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Concaran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3" name="32 Estrella de 4 puntas"/>
          <p:cNvSpPr/>
          <p:nvPr/>
        </p:nvSpPr>
        <p:spPr>
          <a:xfrm>
            <a:off x="1835696" y="332098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33 Estrella de 4 puntas"/>
          <p:cNvSpPr/>
          <p:nvPr/>
        </p:nvSpPr>
        <p:spPr>
          <a:xfrm>
            <a:off x="2310122" y="4465062"/>
            <a:ext cx="216024" cy="237626"/>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34 Estrella de 4 puntas"/>
          <p:cNvSpPr/>
          <p:nvPr/>
        </p:nvSpPr>
        <p:spPr>
          <a:xfrm>
            <a:off x="4220954" y="212975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35 Estrella de 4 puntas"/>
          <p:cNvSpPr/>
          <p:nvPr/>
        </p:nvSpPr>
        <p:spPr>
          <a:xfrm>
            <a:off x="3563888" y="1314984"/>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7" name="36 Estrella de 4 puntas"/>
          <p:cNvSpPr/>
          <p:nvPr/>
        </p:nvSpPr>
        <p:spPr>
          <a:xfrm>
            <a:off x="1590548" y="297575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37 Estrella de 4 puntas"/>
          <p:cNvSpPr/>
          <p:nvPr/>
        </p:nvSpPr>
        <p:spPr>
          <a:xfrm>
            <a:off x="755576" y="258387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38 Estrella de 4 puntas"/>
          <p:cNvSpPr/>
          <p:nvPr/>
        </p:nvSpPr>
        <p:spPr>
          <a:xfrm>
            <a:off x="1217672" y="202782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39 Estrella de 4 puntas"/>
          <p:cNvSpPr/>
          <p:nvPr/>
        </p:nvSpPr>
        <p:spPr>
          <a:xfrm>
            <a:off x="2279910" y="378904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1" name="40 Estrella de 4 puntas"/>
          <p:cNvSpPr/>
          <p:nvPr/>
        </p:nvSpPr>
        <p:spPr>
          <a:xfrm>
            <a:off x="2951890" y="1334942"/>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41 Rectángulo"/>
          <p:cNvSpPr/>
          <p:nvPr/>
        </p:nvSpPr>
        <p:spPr>
          <a:xfrm>
            <a:off x="3923174" y="2522898"/>
            <a:ext cx="1087927"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San Felipe</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3" name="42 Rectángulo"/>
          <p:cNvSpPr/>
          <p:nvPr/>
        </p:nvSpPr>
        <p:spPr>
          <a:xfrm>
            <a:off x="1527738" y="4726468"/>
            <a:ext cx="179786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Paso de Las Carretas</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4" name="43 Rectángulo"/>
          <p:cNvSpPr/>
          <p:nvPr/>
        </p:nvSpPr>
        <p:spPr>
          <a:xfrm>
            <a:off x="2571723" y="3758552"/>
            <a:ext cx="976358"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Saladillo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5" name="44 Rectángulo"/>
          <p:cNvSpPr/>
          <p:nvPr/>
        </p:nvSpPr>
        <p:spPr>
          <a:xfrm>
            <a:off x="2104301" y="3290500"/>
            <a:ext cx="105971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Florida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6" name="45 Rectángulo"/>
          <p:cNvSpPr/>
          <p:nvPr/>
        </p:nvSpPr>
        <p:spPr>
          <a:xfrm>
            <a:off x="1925470" y="2945270"/>
            <a:ext cx="1238545"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 E. Agüero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7" name="46 Rectángulo"/>
          <p:cNvSpPr/>
          <p:nvPr/>
        </p:nvSpPr>
        <p:spPr>
          <a:xfrm>
            <a:off x="71252" y="2931796"/>
            <a:ext cx="83061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t>
            </a:r>
            <a:r>
              <a:rPr lang="es-ES" sz="1200" b="1" spc="50" dirty="0" err="1" smtClean="0">
                <a:ln w="11430"/>
                <a:solidFill>
                  <a:schemeClr val="tx2">
                    <a:lumMod val="60000"/>
                    <a:lumOff val="40000"/>
                  </a:schemeClr>
                </a:solidFill>
                <a:effectLst>
                  <a:outerShdw blurRad="76200" dist="50800" dir="5400000" algn="tl" rotWithShape="0">
                    <a:srgbClr val="000000">
                      <a:alpha val="65000"/>
                    </a:srgbClr>
                  </a:outerShdw>
                </a:effectLst>
              </a:rPr>
              <a:t>Nogoli</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9" name="48 Rectángulo"/>
          <p:cNvSpPr/>
          <p:nvPr/>
        </p:nvSpPr>
        <p:spPr>
          <a:xfrm>
            <a:off x="-41120" y="2027820"/>
            <a:ext cx="1348959"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Fco</a:t>
            </a: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Monte</a:t>
            </a:r>
          </a:p>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Oro.</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0" name="49 Rectángulo"/>
          <p:cNvSpPr/>
          <p:nvPr/>
        </p:nvSpPr>
        <p:spPr>
          <a:xfrm>
            <a:off x="2713190" y="1645013"/>
            <a:ext cx="75514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Lujan</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1" name="50 Rectángulo"/>
          <p:cNvSpPr/>
          <p:nvPr/>
        </p:nvSpPr>
        <p:spPr>
          <a:xfrm>
            <a:off x="3719531" y="1506514"/>
            <a:ext cx="1152816"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Huertita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2" name="51 Estrella de 4 puntas"/>
          <p:cNvSpPr/>
          <p:nvPr/>
        </p:nvSpPr>
        <p:spPr>
          <a:xfrm>
            <a:off x="3742673" y="127344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52 Rectángulo"/>
          <p:cNvSpPr/>
          <p:nvPr/>
        </p:nvSpPr>
        <p:spPr>
          <a:xfrm>
            <a:off x="3990083" y="1212466"/>
            <a:ext cx="95410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Martin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22 Rectángulo"/>
          <p:cNvSpPr/>
          <p:nvPr/>
        </p:nvSpPr>
        <p:spPr>
          <a:xfrm>
            <a:off x="1093267" y="0"/>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Rioja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54 Rectángulo"/>
          <p:cNvSpPr/>
          <p:nvPr/>
        </p:nvSpPr>
        <p:spPr>
          <a:xfrm>
            <a:off x="5652120" y="-31047"/>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Córdoba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9 CuadroTexto"/>
          <p:cNvSpPr txBox="1"/>
          <p:nvPr/>
        </p:nvSpPr>
        <p:spPr>
          <a:xfrm>
            <a:off x="3414798" y="4293096"/>
            <a:ext cx="4876159" cy="1846659"/>
          </a:xfrm>
          <a:prstGeom prst="rect">
            <a:avLst/>
          </a:prstGeom>
          <a:noFill/>
        </p:spPr>
        <p:txBody>
          <a:bodyPr wrap="square" rtlCol="0">
            <a:spAutoFit/>
          </a:bodyPr>
          <a:lstStyle/>
          <a:p>
            <a:r>
              <a:rPr lang="es-AR" sz="2400" b="1" dirty="0" smtClean="0">
                <a:solidFill>
                  <a:schemeClr val="bg1"/>
                </a:solidFill>
              </a:rPr>
              <a:t>Conociendo los datos del fenómeno.</a:t>
            </a:r>
          </a:p>
          <a:p>
            <a:pPr algn="ctr"/>
            <a:r>
              <a:rPr lang="es-AR" b="1" dirty="0" smtClean="0">
                <a:solidFill>
                  <a:schemeClr val="bg1"/>
                </a:solidFill>
              </a:rPr>
              <a:t>En la zona altas se produjeron lluvias intensas que alcanzaron a arrojar un registro histórico de 330 ml en 5 horas. Tanto que en otras en una hora y media cayeron 250ml.</a:t>
            </a:r>
          </a:p>
          <a:p>
            <a:pPr algn="ctr"/>
            <a:r>
              <a:rPr lang="es-AR" b="1" dirty="0" smtClean="0">
                <a:solidFill>
                  <a:schemeClr val="bg1"/>
                </a:solidFill>
              </a:rPr>
              <a:t>Fuente: San Luis Solidario   </a:t>
            </a:r>
            <a:endParaRPr lang="es-AR" sz="2400" b="1" dirty="0">
              <a:solidFill>
                <a:schemeClr val="bg1"/>
              </a:solidFill>
            </a:endParaRPr>
          </a:p>
        </p:txBody>
      </p:sp>
    </p:spTree>
    <p:extLst>
      <p:ext uri="{BB962C8B-B14F-4D97-AF65-F5344CB8AC3E}">
        <p14:creationId xmlns:p14="http://schemas.microsoft.com/office/powerpoint/2010/main" val="108909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pPr marL="114300" indent="0">
              <a:buNone/>
            </a:pPr>
            <a:endParaRPr lang="es-AR" dirty="0" smtClean="0"/>
          </a:p>
          <a:p>
            <a:endParaRPr lang="es-AR" dirty="0"/>
          </a:p>
        </p:txBody>
      </p:sp>
      <p:pic>
        <p:nvPicPr>
          <p:cNvPr id="4"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 y="0"/>
            <a:ext cx="84381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855" y="4725144"/>
            <a:ext cx="128124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Luis Capital</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4819635" y="6265182"/>
            <a:ext cx="1218027"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Villa Mercedes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3443922" y="748535"/>
            <a:ext cx="671980"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Quines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8 Rectángulo"/>
          <p:cNvSpPr/>
          <p:nvPr/>
        </p:nvSpPr>
        <p:spPr>
          <a:xfrm>
            <a:off x="2486057" y="191114"/>
            <a:ext cx="931666"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Candelaria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16 Forma libre"/>
          <p:cNvSpPr/>
          <p:nvPr/>
        </p:nvSpPr>
        <p:spPr>
          <a:xfrm>
            <a:off x="71252" y="1330036"/>
            <a:ext cx="3277590" cy="3253839"/>
          </a:xfrm>
          <a:custGeom>
            <a:avLst/>
            <a:gdLst>
              <a:gd name="connsiteX0" fmla="*/ 3277590 w 3277590"/>
              <a:gd name="connsiteY0" fmla="*/ 0 h 3253839"/>
              <a:gd name="connsiteX1" fmla="*/ 3170712 w 3277590"/>
              <a:gd name="connsiteY1" fmla="*/ 11876 h 3253839"/>
              <a:gd name="connsiteX2" fmla="*/ 3135086 w 3277590"/>
              <a:gd name="connsiteY2" fmla="*/ 23751 h 3253839"/>
              <a:gd name="connsiteX3" fmla="*/ 3040083 w 3277590"/>
              <a:gd name="connsiteY3" fmla="*/ 47502 h 3253839"/>
              <a:gd name="connsiteX4" fmla="*/ 2968831 w 3277590"/>
              <a:gd name="connsiteY4" fmla="*/ 71252 h 3253839"/>
              <a:gd name="connsiteX5" fmla="*/ 2873829 w 3277590"/>
              <a:gd name="connsiteY5" fmla="*/ 83128 h 3253839"/>
              <a:gd name="connsiteX6" fmla="*/ 2743200 w 3277590"/>
              <a:gd name="connsiteY6" fmla="*/ 118754 h 3253839"/>
              <a:gd name="connsiteX7" fmla="*/ 2683823 w 3277590"/>
              <a:gd name="connsiteY7" fmla="*/ 130629 h 3253839"/>
              <a:gd name="connsiteX8" fmla="*/ 2636322 w 3277590"/>
              <a:gd name="connsiteY8" fmla="*/ 154380 h 3253839"/>
              <a:gd name="connsiteX9" fmla="*/ 2565070 w 3277590"/>
              <a:gd name="connsiteY9" fmla="*/ 178130 h 3253839"/>
              <a:gd name="connsiteX10" fmla="*/ 2458192 w 3277590"/>
              <a:gd name="connsiteY10" fmla="*/ 249382 h 3253839"/>
              <a:gd name="connsiteX11" fmla="*/ 2422566 w 3277590"/>
              <a:gd name="connsiteY11" fmla="*/ 273133 h 3253839"/>
              <a:gd name="connsiteX12" fmla="*/ 2386940 w 3277590"/>
              <a:gd name="connsiteY12" fmla="*/ 308759 h 3253839"/>
              <a:gd name="connsiteX13" fmla="*/ 2351314 w 3277590"/>
              <a:gd name="connsiteY13" fmla="*/ 320634 h 3253839"/>
              <a:gd name="connsiteX14" fmla="*/ 2268187 w 3277590"/>
              <a:gd name="connsiteY14" fmla="*/ 368135 h 3253839"/>
              <a:gd name="connsiteX15" fmla="*/ 2208810 w 3277590"/>
              <a:gd name="connsiteY15" fmla="*/ 427512 h 3253839"/>
              <a:gd name="connsiteX16" fmla="*/ 2173184 w 3277590"/>
              <a:gd name="connsiteY16" fmla="*/ 463138 h 3253839"/>
              <a:gd name="connsiteX17" fmla="*/ 2101932 w 3277590"/>
              <a:gd name="connsiteY17" fmla="*/ 510639 h 3253839"/>
              <a:gd name="connsiteX18" fmla="*/ 2066306 w 3277590"/>
              <a:gd name="connsiteY18" fmla="*/ 534390 h 3253839"/>
              <a:gd name="connsiteX19" fmla="*/ 2030680 w 3277590"/>
              <a:gd name="connsiteY19" fmla="*/ 558141 h 3253839"/>
              <a:gd name="connsiteX20" fmla="*/ 1995054 w 3277590"/>
              <a:gd name="connsiteY20" fmla="*/ 570016 h 3253839"/>
              <a:gd name="connsiteX21" fmla="*/ 1911927 w 3277590"/>
              <a:gd name="connsiteY21" fmla="*/ 629393 h 3253839"/>
              <a:gd name="connsiteX22" fmla="*/ 1876301 w 3277590"/>
              <a:gd name="connsiteY22" fmla="*/ 641268 h 3253839"/>
              <a:gd name="connsiteX23" fmla="*/ 1805049 w 3277590"/>
              <a:gd name="connsiteY23" fmla="*/ 676894 h 3253839"/>
              <a:gd name="connsiteX24" fmla="*/ 1769423 w 3277590"/>
              <a:gd name="connsiteY24" fmla="*/ 700645 h 3253839"/>
              <a:gd name="connsiteX25" fmla="*/ 1733797 w 3277590"/>
              <a:gd name="connsiteY25" fmla="*/ 712520 h 3253839"/>
              <a:gd name="connsiteX26" fmla="*/ 1662545 w 3277590"/>
              <a:gd name="connsiteY26" fmla="*/ 760021 h 3253839"/>
              <a:gd name="connsiteX27" fmla="*/ 1626919 w 3277590"/>
              <a:gd name="connsiteY27" fmla="*/ 783772 h 3253839"/>
              <a:gd name="connsiteX28" fmla="*/ 1555667 w 3277590"/>
              <a:gd name="connsiteY28" fmla="*/ 843148 h 3253839"/>
              <a:gd name="connsiteX29" fmla="*/ 1520042 w 3277590"/>
              <a:gd name="connsiteY29" fmla="*/ 855024 h 3253839"/>
              <a:gd name="connsiteX30" fmla="*/ 1484416 w 3277590"/>
              <a:gd name="connsiteY30" fmla="*/ 890650 h 3253839"/>
              <a:gd name="connsiteX31" fmla="*/ 1448790 w 3277590"/>
              <a:gd name="connsiteY31" fmla="*/ 902525 h 3253839"/>
              <a:gd name="connsiteX32" fmla="*/ 1389413 w 3277590"/>
              <a:gd name="connsiteY32" fmla="*/ 938151 h 3253839"/>
              <a:gd name="connsiteX33" fmla="*/ 1306286 w 3277590"/>
              <a:gd name="connsiteY33" fmla="*/ 985652 h 3253839"/>
              <a:gd name="connsiteX34" fmla="*/ 1270660 w 3277590"/>
              <a:gd name="connsiteY34" fmla="*/ 1009403 h 3253839"/>
              <a:gd name="connsiteX35" fmla="*/ 1199408 w 3277590"/>
              <a:gd name="connsiteY35" fmla="*/ 1092530 h 3253839"/>
              <a:gd name="connsiteX36" fmla="*/ 1163782 w 3277590"/>
              <a:gd name="connsiteY36" fmla="*/ 1104406 h 3253839"/>
              <a:gd name="connsiteX37" fmla="*/ 1116280 w 3277590"/>
              <a:gd name="connsiteY37" fmla="*/ 1175658 h 3253839"/>
              <a:gd name="connsiteX38" fmla="*/ 1092530 w 3277590"/>
              <a:gd name="connsiteY38" fmla="*/ 1211283 h 3253839"/>
              <a:gd name="connsiteX39" fmla="*/ 1056904 w 3277590"/>
              <a:gd name="connsiteY39" fmla="*/ 1294411 h 3253839"/>
              <a:gd name="connsiteX40" fmla="*/ 1045029 w 3277590"/>
              <a:gd name="connsiteY40" fmla="*/ 1330037 h 3253839"/>
              <a:gd name="connsiteX41" fmla="*/ 1033153 w 3277590"/>
              <a:gd name="connsiteY41" fmla="*/ 1425039 h 3253839"/>
              <a:gd name="connsiteX42" fmla="*/ 1009403 w 3277590"/>
              <a:gd name="connsiteY42" fmla="*/ 1496291 h 3253839"/>
              <a:gd name="connsiteX43" fmla="*/ 938151 w 3277590"/>
              <a:gd name="connsiteY43" fmla="*/ 1626920 h 3253839"/>
              <a:gd name="connsiteX44" fmla="*/ 902525 w 3277590"/>
              <a:gd name="connsiteY44" fmla="*/ 1721922 h 3253839"/>
              <a:gd name="connsiteX45" fmla="*/ 866899 w 3277590"/>
              <a:gd name="connsiteY45" fmla="*/ 1793174 h 3253839"/>
              <a:gd name="connsiteX46" fmla="*/ 855023 w 3277590"/>
              <a:gd name="connsiteY46" fmla="*/ 1864426 h 3253839"/>
              <a:gd name="connsiteX47" fmla="*/ 831273 w 3277590"/>
              <a:gd name="connsiteY47" fmla="*/ 1900052 h 3253839"/>
              <a:gd name="connsiteX48" fmla="*/ 819397 w 3277590"/>
              <a:gd name="connsiteY48" fmla="*/ 1971304 h 3253839"/>
              <a:gd name="connsiteX49" fmla="*/ 807522 w 3277590"/>
              <a:gd name="connsiteY49" fmla="*/ 2006930 h 3253839"/>
              <a:gd name="connsiteX50" fmla="*/ 795647 w 3277590"/>
              <a:gd name="connsiteY50" fmla="*/ 2054432 h 3253839"/>
              <a:gd name="connsiteX51" fmla="*/ 748145 w 3277590"/>
              <a:gd name="connsiteY51" fmla="*/ 2185060 h 3253839"/>
              <a:gd name="connsiteX52" fmla="*/ 724395 w 3277590"/>
              <a:gd name="connsiteY52" fmla="*/ 2220686 h 3253839"/>
              <a:gd name="connsiteX53" fmla="*/ 700644 w 3277590"/>
              <a:gd name="connsiteY53" fmla="*/ 2268187 h 3253839"/>
              <a:gd name="connsiteX54" fmla="*/ 641267 w 3277590"/>
              <a:gd name="connsiteY54" fmla="*/ 2351315 h 3253839"/>
              <a:gd name="connsiteX55" fmla="*/ 617517 w 3277590"/>
              <a:gd name="connsiteY55" fmla="*/ 2398816 h 3253839"/>
              <a:gd name="connsiteX56" fmla="*/ 581891 w 3277590"/>
              <a:gd name="connsiteY56" fmla="*/ 2422567 h 3253839"/>
              <a:gd name="connsiteX57" fmla="*/ 510639 w 3277590"/>
              <a:gd name="connsiteY57" fmla="*/ 2493819 h 3253839"/>
              <a:gd name="connsiteX58" fmla="*/ 486888 w 3277590"/>
              <a:gd name="connsiteY58" fmla="*/ 2529445 h 3253839"/>
              <a:gd name="connsiteX59" fmla="*/ 415636 w 3277590"/>
              <a:gd name="connsiteY59" fmla="*/ 2600696 h 3253839"/>
              <a:gd name="connsiteX60" fmla="*/ 403761 w 3277590"/>
              <a:gd name="connsiteY60" fmla="*/ 2636322 h 3253839"/>
              <a:gd name="connsiteX61" fmla="*/ 332509 w 3277590"/>
              <a:gd name="connsiteY61" fmla="*/ 2671948 h 3253839"/>
              <a:gd name="connsiteX62" fmla="*/ 285008 w 3277590"/>
              <a:gd name="connsiteY62" fmla="*/ 2695699 h 3253839"/>
              <a:gd name="connsiteX63" fmla="*/ 261257 w 3277590"/>
              <a:gd name="connsiteY63" fmla="*/ 2731325 h 3253839"/>
              <a:gd name="connsiteX64" fmla="*/ 237506 w 3277590"/>
              <a:gd name="connsiteY64" fmla="*/ 2778826 h 3253839"/>
              <a:gd name="connsiteX65" fmla="*/ 201880 w 3277590"/>
              <a:gd name="connsiteY65" fmla="*/ 2814452 h 3253839"/>
              <a:gd name="connsiteX66" fmla="*/ 142504 w 3277590"/>
              <a:gd name="connsiteY66" fmla="*/ 2885704 h 3253839"/>
              <a:gd name="connsiteX67" fmla="*/ 130629 w 3277590"/>
              <a:gd name="connsiteY67" fmla="*/ 2933206 h 3253839"/>
              <a:gd name="connsiteX68" fmla="*/ 83127 w 3277590"/>
              <a:gd name="connsiteY68" fmla="*/ 3004458 h 3253839"/>
              <a:gd name="connsiteX69" fmla="*/ 71252 w 3277590"/>
              <a:gd name="connsiteY69" fmla="*/ 3051959 h 3253839"/>
              <a:gd name="connsiteX70" fmla="*/ 59377 w 3277590"/>
              <a:gd name="connsiteY70" fmla="*/ 3087585 h 3253839"/>
              <a:gd name="connsiteX71" fmla="*/ 47501 w 3277590"/>
              <a:gd name="connsiteY71" fmla="*/ 3146961 h 3253839"/>
              <a:gd name="connsiteX72" fmla="*/ 23751 w 3277590"/>
              <a:gd name="connsiteY72" fmla="*/ 3218213 h 3253839"/>
              <a:gd name="connsiteX73" fmla="*/ 0 w 3277590"/>
              <a:gd name="connsiteY73" fmla="*/ 3253839 h 32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277590" h="3253839">
                <a:moveTo>
                  <a:pt x="3277590" y="0"/>
                </a:moveTo>
                <a:cubicBezTo>
                  <a:pt x="3241964" y="3959"/>
                  <a:pt x="3206070" y="5983"/>
                  <a:pt x="3170712" y="11876"/>
                </a:cubicBezTo>
                <a:cubicBezTo>
                  <a:pt x="3158365" y="13934"/>
                  <a:pt x="3147163" y="20457"/>
                  <a:pt x="3135086" y="23751"/>
                </a:cubicBezTo>
                <a:cubicBezTo>
                  <a:pt x="3103594" y="32340"/>
                  <a:pt x="3071050" y="37180"/>
                  <a:pt x="3040083" y="47502"/>
                </a:cubicBezTo>
                <a:cubicBezTo>
                  <a:pt x="3016332" y="55419"/>
                  <a:pt x="2993673" y="68147"/>
                  <a:pt x="2968831" y="71252"/>
                </a:cubicBezTo>
                <a:cubicBezTo>
                  <a:pt x="2937164" y="75211"/>
                  <a:pt x="2905196" y="77247"/>
                  <a:pt x="2873829" y="83128"/>
                </a:cubicBezTo>
                <a:cubicBezTo>
                  <a:pt x="2642238" y="126551"/>
                  <a:pt x="2857515" y="90175"/>
                  <a:pt x="2743200" y="118754"/>
                </a:cubicBezTo>
                <a:cubicBezTo>
                  <a:pt x="2723618" y="123649"/>
                  <a:pt x="2703615" y="126671"/>
                  <a:pt x="2683823" y="130629"/>
                </a:cubicBezTo>
                <a:cubicBezTo>
                  <a:pt x="2667989" y="138546"/>
                  <a:pt x="2652759" y="147805"/>
                  <a:pt x="2636322" y="154380"/>
                </a:cubicBezTo>
                <a:cubicBezTo>
                  <a:pt x="2613077" y="163678"/>
                  <a:pt x="2565070" y="178130"/>
                  <a:pt x="2565070" y="178130"/>
                </a:cubicBezTo>
                <a:lnTo>
                  <a:pt x="2458192" y="249382"/>
                </a:lnTo>
                <a:cubicBezTo>
                  <a:pt x="2446317" y="257299"/>
                  <a:pt x="2432658" y="263041"/>
                  <a:pt x="2422566" y="273133"/>
                </a:cubicBezTo>
                <a:cubicBezTo>
                  <a:pt x="2410691" y="285008"/>
                  <a:pt x="2400914" y="299443"/>
                  <a:pt x="2386940" y="308759"/>
                </a:cubicBezTo>
                <a:cubicBezTo>
                  <a:pt x="2376525" y="315703"/>
                  <a:pt x="2362820" y="315703"/>
                  <a:pt x="2351314" y="320634"/>
                </a:cubicBezTo>
                <a:cubicBezTo>
                  <a:pt x="2309131" y="338712"/>
                  <a:pt x="2303963" y="344285"/>
                  <a:pt x="2268187" y="368135"/>
                </a:cubicBezTo>
                <a:cubicBezTo>
                  <a:pt x="2224644" y="433449"/>
                  <a:pt x="2268187" y="378031"/>
                  <a:pt x="2208810" y="427512"/>
                </a:cubicBezTo>
                <a:cubicBezTo>
                  <a:pt x="2195908" y="438263"/>
                  <a:pt x="2186441" y="452827"/>
                  <a:pt x="2173184" y="463138"/>
                </a:cubicBezTo>
                <a:cubicBezTo>
                  <a:pt x="2150652" y="480663"/>
                  <a:pt x="2125683" y="494805"/>
                  <a:pt x="2101932" y="510639"/>
                </a:cubicBezTo>
                <a:lnTo>
                  <a:pt x="2066306" y="534390"/>
                </a:lnTo>
                <a:cubicBezTo>
                  <a:pt x="2054431" y="542307"/>
                  <a:pt x="2044220" y="553628"/>
                  <a:pt x="2030680" y="558141"/>
                </a:cubicBezTo>
                <a:lnTo>
                  <a:pt x="1995054" y="570016"/>
                </a:lnTo>
                <a:cubicBezTo>
                  <a:pt x="1984297" y="578084"/>
                  <a:pt x="1929290" y="620711"/>
                  <a:pt x="1911927" y="629393"/>
                </a:cubicBezTo>
                <a:cubicBezTo>
                  <a:pt x="1900731" y="634991"/>
                  <a:pt x="1888176" y="637310"/>
                  <a:pt x="1876301" y="641268"/>
                </a:cubicBezTo>
                <a:cubicBezTo>
                  <a:pt x="1774201" y="709335"/>
                  <a:pt x="1903381" y="627728"/>
                  <a:pt x="1805049" y="676894"/>
                </a:cubicBezTo>
                <a:cubicBezTo>
                  <a:pt x="1792283" y="683277"/>
                  <a:pt x="1782189" y="694262"/>
                  <a:pt x="1769423" y="700645"/>
                </a:cubicBezTo>
                <a:cubicBezTo>
                  <a:pt x="1758227" y="706243"/>
                  <a:pt x="1744739" y="706441"/>
                  <a:pt x="1733797" y="712520"/>
                </a:cubicBezTo>
                <a:cubicBezTo>
                  <a:pt x="1708844" y="726382"/>
                  <a:pt x="1686296" y="744187"/>
                  <a:pt x="1662545" y="760021"/>
                </a:cubicBezTo>
                <a:cubicBezTo>
                  <a:pt x="1650670" y="767938"/>
                  <a:pt x="1637011" y="773680"/>
                  <a:pt x="1626919" y="783772"/>
                </a:cubicBezTo>
                <a:cubicBezTo>
                  <a:pt x="1600653" y="810038"/>
                  <a:pt x="1588736" y="826613"/>
                  <a:pt x="1555667" y="843148"/>
                </a:cubicBezTo>
                <a:cubicBezTo>
                  <a:pt x="1544471" y="848746"/>
                  <a:pt x="1531917" y="851065"/>
                  <a:pt x="1520042" y="855024"/>
                </a:cubicBezTo>
                <a:cubicBezTo>
                  <a:pt x="1508167" y="866899"/>
                  <a:pt x="1498390" y="881334"/>
                  <a:pt x="1484416" y="890650"/>
                </a:cubicBezTo>
                <a:cubicBezTo>
                  <a:pt x="1474001" y="897594"/>
                  <a:pt x="1459986" y="896927"/>
                  <a:pt x="1448790" y="902525"/>
                </a:cubicBezTo>
                <a:cubicBezTo>
                  <a:pt x="1428145" y="912847"/>
                  <a:pt x="1408618" y="925348"/>
                  <a:pt x="1389413" y="938151"/>
                </a:cubicBezTo>
                <a:cubicBezTo>
                  <a:pt x="1317519" y="986081"/>
                  <a:pt x="1369783" y="964487"/>
                  <a:pt x="1306286" y="985652"/>
                </a:cubicBezTo>
                <a:cubicBezTo>
                  <a:pt x="1294411" y="993569"/>
                  <a:pt x="1280752" y="999311"/>
                  <a:pt x="1270660" y="1009403"/>
                </a:cubicBezTo>
                <a:cubicBezTo>
                  <a:pt x="1207897" y="1072166"/>
                  <a:pt x="1298720" y="1021592"/>
                  <a:pt x="1199408" y="1092530"/>
                </a:cubicBezTo>
                <a:cubicBezTo>
                  <a:pt x="1189222" y="1099806"/>
                  <a:pt x="1175657" y="1100447"/>
                  <a:pt x="1163782" y="1104406"/>
                </a:cubicBezTo>
                <a:lnTo>
                  <a:pt x="1116280" y="1175658"/>
                </a:lnTo>
                <a:cubicBezTo>
                  <a:pt x="1108363" y="1187533"/>
                  <a:pt x="1097043" y="1197743"/>
                  <a:pt x="1092530" y="1211283"/>
                </a:cubicBezTo>
                <a:cubicBezTo>
                  <a:pt x="1064676" y="1294841"/>
                  <a:pt x="1100931" y="1191677"/>
                  <a:pt x="1056904" y="1294411"/>
                </a:cubicBezTo>
                <a:cubicBezTo>
                  <a:pt x="1051973" y="1305917"/>
                  <a:pt x="1048987" y="1318162"/>
                  <a:pt x="1045029" y="1330037"/>
                </a:cubicBezTo>
                <a:cubicBezTo>
                  <a:pt x="1041070" y="1361704"/>
                  <a:pt x="1039840" y="1393834"/>
                  <a:pt x="1033153" y="1425039"/>
                </a:cubicBezTo>
                <a:cubicBezTo>
                  <a:pt x="1027907" y="1449519"/>
                  <a:pt x="1020599" y="1473899"/>
                  <a:pt x="1009403" y="1496291"/>
                </a:cubicBezTo>
                <a:cubicBezTo>
                  <a:pt x="955518" y="1604059"/>
                  <a:pt x="981540" y="1561835"/>
                  <a:pt x="938151" y="1626920"/>
                </a:cubicBezTo>
                <a:cubicBezTo>
                  <a:pt x="916256" y="1714494"/>
                  <a:pt x="939784" y="1634986"/>
                  <a:pt x="902525" y="1721922"/>
                </a:cubicBezTo>
                <a:cubicBezTo>
                  <a:pt x="873026" y="1790752"/>
                  <a:pt x="912539" y="1724712"/>
                  <a:pt x="866899" y="1793174"/>
                </a:cubicBezTo>
                <a:cubicBezTo>
                  <a:pt x="862940" y="1816925"/>
                  <a:pt x="862637" y="1841583"/>
                  <a:pt x="855023" y="1864426"/>
                </a:cubicBezTo>
                <a:cubicBezTo>
                  <a:pt x="850510" y="1877966"/>
                  <a:pt x="835786" y="1886512"/>
                  <a:pt x="831273" y="1900052"/>
                </a:cubicBezTo>
                <a:cubicBezTo>
                  <a:pt x="823659" y="1922895"/>
                  <a:pt x="824620" y="1947799"/>
                  <a:pt x="819397" y="1971304"/>
                </a:cubicBezTo>
                <a:cubicBezTo>
                  <a:pt x="816682" y="1983524"/>
                  <a:pt x="810961" y="1994894"/>
                  <a:pt x="807522" y="2006930"/>
                </a:cubicBezTo>
                <a:cubicBezTo>
                  <a:pt x="803038" y="2022623"/>
                  <a:pt x="800337" y="2038799"/>
                  <a:pt x="795647" y="2054432"/>
                </a:cubicBezTo>
                <a:cubicBezTo>
                  <a:pt x="787334" y="2082143"/>
                  <a:pt x="762309" y="2156732"/>
                  <a:pt x="748145" y="2185060"/>
                </a:cubicBezTo>
                <a:cubicBezTo>
                  <a:pt x="741762" y="2197826"/>
                  <a:pt x="731476" y="2208294"/>
                  <a:pt x="724395" y="2220686"/>
                </a:cubicBezTo>
                <a:cubicBezTo>
                  <a:pt x="715612" y="2236056"/>
                  <a:pt x="709427" y="2252817"/>
                  <a:pt x="700644" y="2268187"/>
                </a:cubicBezTo>
                <a:cubicBezTo>
                  <a:pt x="667145" y="2326809"/>
                  <a:pt x="683749" y="2283342"/>
                  <a:pt x="641267" y="2351315"/>
                </a:cubicBezTo>
                <a:cubicBezTo>
                  <a:pt x="631885" y="2366327"/>
                  <a:pt x="628850" y="2385216"/>
                  <a:pt x="617517" y="2398816"/>
                </a:cubicBezTo>
                <a:cubicBezTo>
                  <a:pt x="608380" y="2409780"/>
                  <a:pt x="592558" y="2413085"/>
                  <a:pt x="581891" y="2422567"/>
                </a:cubicBezTo>
                <a:cubicBezTo>
                  <a:pt x="556787" y="2444882"/>
                  <a:pt x="529271" y="2465872"/>
                  <a:pt x="510639" y="2493819"/>
                </a:cubicBezTo>
                <a:cubicBezTo>
                  <a:pt x="502722" y="2505694"/>
                  <a:pt x="496370" y="2518778"/>
                  <a:pt x="486888" y="2529445"/>
                </a:cubicBezTo>
                <a:cubicBezTo>
                  <a:pt x="464573" y="2554549"/>
                  <a:pt x="415636" y="2600696"/>
                  <a:pt x="415636" y="2600696"/>
                </a:cubicBezTo>
                <a:cubicBezTo>
                  <a:pt x="411678" y="2612571"/>
                  <a:pt x="411581" y="2626547"/>
                  <a:pt x="403761" y="2636322"/>
                </a:cubicBezTo>
                <a:cubicBezTo>
                  <a:pt x="383915" y="2661129"/>
                  <a:pt x="358700" y="2660723"/>
                  <a:pt x="332509" y="2671948"/>
                </a:cubicBezTo>
                <a:cubicBezTo>
                  <a:pt x="316238" y="2678921"/>
                  <a:pt x="300842" y="2687782"/>
                  <a:pt x="285008" y="2695699"/>
                </a:cubicBezTo>
                <a:cubicBezTo>
                  <a:pt x="277091" y="2707574"/>
                  <a:pt x="268338" y="2718933"/>
                  <a:pt x="261257" y="2731325"/>
                </a:cubicBezTo>
                <a:cubicBezTo>
                  <a:pt x="252474" y="2746695"/>
                  <a:pt x="247796" y="2764421"/>
                  <a:pt x="237506" y="2778826"/>
                </a:cubicBezTo>
                <a:cubicBezTo>
                  <a:pt x="227744" y="2792492"/>
                  <a:pt x="212631" y="2801550"/>
                  <a:pt x="201880" y="2814452"/>
                </a:cubicBezTo>
                <a:cubicBezTo>
                  <a:pt x="119215" y="2913652"/>
                  <a:pt x="246586" y="2781622"/>
                  <a:pt x="142504" y="2885704"/>
                </a:cubicBezTo>
                <a:cubicBezTo>
                  <a:pt x="138546" y="2901538"/>
                  <a:pt x="137928" y="2918608"/>
                  <a:pt x="130629" y="2933206"/>
                </a:cubicBezTo>
                <a:cubicBezTo>
                  <a:pt x="117863" y="2958737"/>
                  <a:pt x="83127" y="3004458"/>
                  <a:pt x="83127" y="3004458"/>
                </a:cubicBezTo>
                <a:cubicBezTo>
                  <a:pt x="79169" y="3020292"/>
                  <a:pt x="75736" y="3036266"/>
                  <a:pt x="71252" y="3051959"/>
                </a:cubicBezTo>
                <a:cubicBezTo>
                  <a:pt x="67813" y="3063995"/>
                  <a:pt x="62413" y="3075441"/>
                  <a:pt x="59377" y="3087585"/>
                </a:cubicBezTo>
                <a:cubicBezTo>
                  <a:pt x="54482" y="3107166"/>
                  <a:pt x="52812" y="3127488"/>
                  <a:pt x="47501" y="3146961"/>
                </a:cubicBezTo>
                <a:cubicBezTo>
                  <a:pt x="40914" y="3171114"/>
                  <a:pt x="37638" y="3197382"/>
                  <a:pt x="23751" y="3218213"/>
                </a:cubicBezTo>
                <a:lnTo>
                  <a:pt x="0" y="3253839"/>
                </a:ln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9" name="18 Forma libre"/>
          <p:cNvSpPr/>
          <p:nvPr/>
        </p:nvSpPr>
        <p:spPr>
          <a:xfrm>
            <a:off x="5818909" y="724395"/>
            <a:ext cx="961901" cy="3681350"/>
          </a:xfrm>
          <a:custGeom>
            <a:avLst/>
            <a:gdLst>
              <a:gd name="connsiteX0" fmla="*/ 0 w 961901"/>
              <a:gd name="connsiteY0" fmla="*/ 0 h 3681350"/>
              <a:gd name="connsiteX1" fmla="*/ 95003 w 961901"/>
              <a:gd name="connsiteY1" fmla="*/ 71252 h 3681350"/>
              <a:gd name="connsiteX2" fmla="*/ 106878 w 961901"/>
              <a:gd name="connsiteY2" fmla="*/ 106878 h 3681350"/>
              <a:gd name="connsiteX3" fmla="*/ 166255 w 961901"/>
              <a:gd name="connsiteY3" fmla="*/ 178130 h 3681350"/>
              <a:gd name="connsiteX4" fmla="*/ 201881 w 961901"/>
              <a:gd name="connsiteY4" fmla="*/ 261257 h 3681350"/>
              <a:gd name="connsiteX5" fmla="*/ 225631 w 961901"/>
              <a:gd name="connsiteY5" fmla="*/ 332509 h 3681350"/>
              <a:gd name="connsiteX6" fmla="*/ 237507 w 961901"/>
              <a:gd name="connsiteY6" fmla="*/ 368135 h 3681350"/>
              <a:gd name="connsiteX7" fmla="*/ 261257 w 961901"/>
              <a:gd name="connsiteY7" fmla="*/ 403761 h 3681350"/>
              <a:gd name="connsiteX8" fmla="*/ 285008 w 961901"/>
              <a:gd name="connsiteY8" fmla="*/ 486888 h 3681350"/>
              <a:gd name="connsiteX9" fmla="*/ 308759 w 961901"/>
              <a:gd name="connsiteY9" fmla="*/ 522514 h 3681350"/>
              <a:gd name="connsiteX10" fmla="*/ 344385 w 961901"/>
              <a:gd name="connsiteY10" fmla="*/ 605641 h 3681350"/>
              <a:gd name="connsiteX11" fmla="*/ 356260 w 961901"/>
              <a:gd name="connsiteY11" fmla="*/ 653143 h 3681350"/>
              <a:gd name="connsiteX12" fmla="*/ 403761 w 961901"/>
              <a:gd name="connsiteY12" fmla="*/ 724395 h 3681350"/>
              <a:gd name="connsiteX13" fmla="*/ 427512 w 961901"/>
              <a:gd name="connsiteY13" fmla="*/ 760021 h 3681350"/>
              <a:gd name="connsiteX14" fmla="*/ 498764 w 961901"/>
              <a:gd name="connsiteY14" fmla="*/ 831273 h 3681350"/>
              <a:gd name="connsiteX15" fmla="*/ 546265 w 961901"/>
              <a:gd name="connsiteY15" fmla="*/ 914400 h 3681350"/>
              <a:gd name="connsiteX16" fmla="*/ 558140 w 961901"/>
              <a:gd name="connsiteY16" fmla="*/ 950026 h 3681350"/>
              <a:gd name="connsiteX17" fmla="*/ 605642 w 961901"/>
              <a:gd name="connsiteY17" fmla="*/ 1021278 h 3681350"/>
              <a:gd name="connsiteX18" fmla="*/ 629392 w 961901"/>
              <a:gd name="connsiteY18" fmla="*/ 1056904 h 3681350"/>
              <a:gd name="connsiteX19" fmla="*/ 665018 w 961901"/>
              <a:gd name="connsiteY19" fmla="*/ 1128156 h 3681350"/>
              <a:gd name="connsiteX20" fmla="*/ 712520 w 961901"/>
              <a:gd name="connsiteY20" fmla="*/ 1246909 h 3681350"/>
              <a:gd name="connsiteX21" fmla="*/ 724395 w 961901"/>
              <a:gd name="connsiteY21" fmla="*/ 1294410 h 3681350"/>
              <a:gd name="connsiteX22" fmla="*/ 736270 w 961901"/>
              <a:gd name="connsiteY22" fmla="*/ 1330036 h 3681350"/>
              <a:gd name="connsiteX23" fmla="*/ 760021 w 961901"/>
              <a:gd name="connsiteY23" fmla="*/ 1436914 h 3681350"/>
              <a:gd name="connsiteX24" fmla="*/ 783772 w 961901"/>
              <a:gd name="connsiteY24" fmla="*/ 1567543 h 3681350"/>
              <a:gd name="connsiteX25" fmla="*/ 795647 w 961901"/>
              <a:gd name="connsiteY25" fmla="*/ 1615044 h 3681350"/>
              <a:gd name="connsiteX26" fmla="*/ 831273 w 961901"/>
              <a:gd name="connsiteY26" fmla="*/ 1698171 h 3681350"/>
              <a:gd name="connsiteX27" fmla="*/ 855023 w 961901"/>
              <a:gd name="connsiteY27" fmla="*/ 1793174 h 3681350"/>
              <a:gd name="connsiteX28" fmla="*/ 866899 w 961901"/>
              <a:gd name="connsiteY28" fmla="*/ 2268187 h 3681350"/>
              <a:gd name="connsiteX29" fmla="*/ 878774 w 961901"/>
              <a:gd name="connsiteY29" fmla="*/ 2375065 h 3681350"/>
              <a:gd name="connsiteX30" fmla="*/ 926275 w 961901"/>
              <a:gd name="connsiteY30" fmla="*/ 2446317 h 3681350"/>
              <a:gd name="connsiteX31" fmla="*/ 938151 w 961901"/>
              <a:gd name="connsiteY31" fmla="*/ 2517569 h 3681350"/>
              <a:gd name="connsiteX32" fmla="*/ 961901 w 961901"/>
              <a:gd name="connsiteY32" fmla="*/ 2731324 h 3681350"/>
              <a:gd name="connsiteX33" fmla="*/ 950026 w 961901"/>
              <a:gd name="connsiteY33" fmla="*/ 2766950 h 3681350"/>
              <a:gd name="connsiteX34" fmla="*/ 890649 w 961901"/>
              <a:gd name="connsiteY34" fmla="*/ 2778826 h 3681350"/>
              <a:gd name="connsiteX35" fmla="*/ 748146 w 961901"/>
              <a:gd name="connsiteY35" fmla="*/ 2802576 h 3681350"/>
              <a:gd name="connsiteX36" fmla="*/ 712520 w 961901"/>
              <a:gd name="connsiteY36" fmla="*/ 2814452 h 3681350"/>
              <a:gd name="connsiteX37" fmla="*/ 665018 w 961901"/>
              <a:gd name="connsiteY37" fmla="*/ 2921330 h 3681350"/>
              <a:gd name="connsiteX38" fmla="*/ 653143 w 961901"/>
              <a:gd name="connsiteY38" fmla="*/ 2956956 h 3681350"/>
              <a:gd name="connsiteX39" fmla="*/ 665018 w 961901"/>
              <a:gd name="connsiteY39" fmla="*/ 3146961 h 3681350"/>
              <a:gd name="connsiteX40" fmla="*/ 712520 w 961901"/>
              <a:gd name="connsiteY40" fmla="*/ 3218213 h 3681350"/>
              <a:gd name="connsiteX41" fmla="*/ 736270 w 961901"/>
              <a:gd name="connsiteY41" fmla="*/ 3313215 h 3681350"/>
              <a:gd name="connsiteX42" fmla="*/ 771896 w 961901"/>
              <a:gd name="connsiteY42" fmla="*/ 3431969 h 3681350"/>
              <a:gd name="connsiteX43" fmla="*/ 807522 w 961901"/>
              <a:gd name="connsiteY43" fmla="*/ 3467595 h 3681350"/>
              <a:gd name="connsiteX44" fmla="*/ 819397 w 961901"/>
              <a:gd name="connsiteY44" fmla="*/ 3503221 h 3681350"/>
              <a:gd name="connsiteX45" fmla="*/ 843148 w 961901"/>
              <a:gd name="connsiteY45" fmla="*/ 3538847 h 3681350"/>
              <a:gd name="connsiteX46" fmla="*/ 831273 w 961901"/>
              <a:gd name="connsiteY46" fmla="*/ 3610099 h 3681350"/>
              <a:gd name="connsiteX47" fmla="*/ 843148 w 961901"/>
              <a:gd name="connsiteY47" fmla="*/ 3645724 h 3681350"/>
              <a:gd name="connsiteX48" fmla="*/ 878774 w 961901"/>
              <a:gd name="connsiteY48" fmla="*/ 3681350 h 36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1901" h="3681350">
                <a:moveTo>
                  <a:pt x="0" y="0"/>
                </a:moveTo>
                <a:cubicBezTo>
                  <a:pt x="34114" y="20468"/>
                  <a:pt x="71916" y="36621"/>
                  <a:pt x="95003" y="71252"/>
                </a:cubicBezTo>
                <a:cubicBezTo>
                  <a:pt x="101947" y="81667"/>
                  <a:pt x="101280" y="95682"/>
                  <a:pt x="106878" y="106878"/>
                </a:cubicBezTo>
                <a:cubicBezTo>
                  <a:pt x="123411" y="139943"/>
                  <a:pt x="139992" y="151867"/>
                  <a:pt x="166255" y="178130"/>
                </a:cubicBezTo>
                <a:cubicBezTo>
                  <a:pt x="204480" y="292808"/>
                  <a:pt x="143184" y="114514"/>
                  <a:pt x="201881" y="261257"/>
                </a:cubicBezTo>
                <a:cubicBezTo>
                  <a:pt x="211179" y="284502"/>
                  <a:pt x="217714" y="308758"/>
                  <a:pt x="225631" y="332509"/>
                </a:cubicBezTo>
                <a:cubicBezTo>
                  <a:pt x="229589" y="344384"/>
                  <a:pt x="230564" y="357719"/>
                  <a:pt x="237507" y="368135"/>
                </a:cubicBezTo>
                <a:cubicBezTo>
                  <a:pt x="245424" y="380010"/>
                  <a:pt x="254874" y="390996"/>
                  <a:pt x="261257" y="403761"/>
                </a:cubicBezTo>
                <a:cubicBezTo>
                  <a:pt x="284376" y="449999"/>
                  <a:pt x="262168" y="433595"/>
                  <a:pt x="285008" y="486888"/>
                </a:cubicBezTo>
                <a:cubicBezTo>
                  <a:pt x="290630" y="500006"/>
                  <a:pt x="300842" y="510639"/>
                  <a:pt x="308759" y="522514"/>
                </a:cubicBezTo>
                <a:cubicBezTo>
                  <a:pt x="342852" y="658889"/>
                  <a:pt x="295178" y="490825"/>
                  <a:pt x="344385" y="605641"/>
                </a:cubicBezTo>
                <a:cubicBezTo>
                  <a:pt x="350814" y="620643"/>
                  <a:pt x="348961" y="638545"/>
                  <a:pt x="356260" y="653143"/>
                </a:cubicBezTo>
                <a:cubicBezTo>
                  <a:pt x="369025" y="678674"/>
                  <a:pt x="387927" y="700644"/>
                  <a:pt x="403761" y="724395"/>
                </a:cubicBezTo>
                <a:cubicBezTo>
                  <a:pt x="411678" y="736270"/>
                  <a:pt x="417420" y="749929"/>
                  <a:pt x="427512" y="760021"/>
                </a:cubicBezTo>
                <a:lnTo>
                  <a:pt x="498764" y="831273"/>
                </a:lnTo>
                <a:cubicBezTo>
                  <a:pt x="523880" y="931737"/>
                  <a:pt x="489665" y="829500"/>
                  <a:pt x="546265" y="914400"/>
                </a:cubicBezTo>
                <a:cubicBezTo>
                  <a:pt x="553209" y="924815"/>
                  <a:pt x="552061" y="939084"/>
                  <a:pt x="558140" y="950026"/>
                </a:cubicBezTo>
                <a:cubicBezTo>
                  <a:pt x="572003" y="974979"/>
                  <a:pt x="589808" y="997527"/>
                  <a:pt x="605642" y="1021278"/>
                </a:cubicBezTo>
                <a:cubicBezTo>
                  <a:pt x="613559" y="1033153"/>
                  <a:pt x="624878" y="1043364"/>
                  <a:pt x="629392" y="1056904"/>
                </a:cubicBezTo>
                <a:cubicBezTo>
                  <a:pt x="651166" y="1122221"/>
                  <a:pt x="628186" y="1063700"/>
                  <a:pt x="665018" y="1128156"/>
                </a:cubicBezTo>
                <a:cubicBezTo>
                  <a:pt x="686859" y="1166378"/>
                  <a:pt x="701706" y="1203653"/>
                  <a:pt x="712520" y="1246909"/>
                </a:cubicBezTo>
                <a:cubicBezTo>
                  <a:pt x="716478" y="1262743"/>
                  <a:pt x="719911" y="1278717"/>
                  <a:pt x="724395" y="1294410"/>
                </a:cubicBezTo>
                <a:cubicBezTo>
                  <a:pt x="727834" y="1306446"/>
                  <a:pt x="733555" y="1317816"/>
                  <a:pt x="736270" y="1330036"/>
                </a:cubicBezTo>
                <a:cubicBezTo>
                  <a:pt x="764137" y="1455435"/>
                  <a:pt x="733289" y="1356715"/>
                  <a:pt x="760021" y="1436914"/>
                </a:cubicBezTo>
                <a:cubicBezTo>
                  <a:pt x="779673" y="1594133"/>
                  <a:pt x="759362" y="1482110"/>
                  <a:pt x="783772" y="1567543"/>
                </a:cubicBezTo>
                <a:cubicBezTo>
                  <a:pt x="788256" y="1583236"/>
                  <a:pt x="789916" y="1599762"/>
                  <a:pt x="795647" y="1615044"/>
                </a:cubicBezTo>
                <a:cubicBezTo>
                  <a:pt x="821133" y="1683007"/>
                  <a:pt x="816530" y="1639199"/>
                  <a:pt x="831273" y="1698171"/>
                </a:cubicBezTo>
                <a:cubicBezTo>
                  <a:pt x="859938" y="1812828"/>
                  <a:pt x="827875" y="1711729"/>
                  <a:pt x="855023" y="1793174"/>
                </a:cubicBezTo>
                <a:cubicBezTo>
                  <a:pt x="858982" y="1951512"/>
                  <a:pt x="860440" y="2109932"/>
                  <a:pt x="866899" y="2268187"/>
                </a:cubicBezTo>
                <a:cubicBezTo>
                  <a:pt x="868361" y="2304002"/>
                  <a:pt x="867439" y="2341059"/>
                  <a:pt x="878774" y="2375065"/>
                </a:cubicBezTo>
                <a:cubicBezTo>
                  <a:pt x="887801" y="2402145"/>
                  <a:pt x="926275" y="2446317"/>
                  <a:pt x="926275" y="2446317"/>
                </a:cubicBezTo>
                <a:cubicBezTo>
                  <a:pt x="930234" y="2470068"/>
                  <a:pt x="935868" y="2493599"/>
                  <a:pt x="938151" y="2517569"/>
                </a:cubicBezTo>
                <a:cubicBezTo>
                  <a:pt x="958484" y="2731066"/>
                  <a:pt x="929604" y="2634432"/>
                  <a:pt x="961901" y="2731324"/>
                </a:cubicBezTo>
                <a:cubicBezTo>
                  <a:pt x="957943" y="2743199"/>
                  <a:pt x="960441" y="2760006"/>
                  <a:pt x="950026" y="2766950"/>
                </a:cubicBezTo>
                <a:cubicBezTo>
                  <a:pt x="933232" y="2778146"/>
                  <a:pt x="910526" y="2775318"/>
                  <a:pt x="890649" y="2778826"/>
                </a:cubicBezTo>
                <a:lnTo>
                  <a:pt x="748146" y="2802576"/>
                </a:lnTo>
                <a:cubicBezTo>
                  <a:pt x="736271" y="2806535"/>
                  <a:pt x="722295" y="2806632"/>
                  <a:pt x="712520" y="2814452"/>
                </a:cubicBezTo>
                <a:cubicBezTo>
                  <a:pt x="686857" y="2834982"/>
                  <a:pt x="672276" y="2899557"/>
                  <a:pt x="665018" y="2921330"/>
                </a:cubicBezTo>
                <a:lnTo>
                  <a:pt x="653143" y="2956956"/>
                </a:lnTo>
                <a:cubicBezTo>
                  <a:pt x="657101" y="3020291"/>
                  <a:pt x="650954" y="3085080"/>
                  <a:pt x="665018" y="3146961"/>
                </a:cubicBezTo>
                <a:cubicBezTo>
                  <a:pt x="671344" y="3174796"/>
                  <a:pt x="712520" y="3218213"/>
                  <a:pt x="712520" y="3218213"/>
                </a:cubicBezTo>
                <a:lnTo>
                  <a:pt x="736270" y="3313215"/>
                </a:lnTo>
                <a:cubicBezTo>
                  <a:pt x="741651" y="3334740"/>
                  <a:pt x="762261" y="3422334"/>
                  <a:pt x="771896" y="3431969"/>
                </a:cubicBezTo>
                <a:lnTo>
                  <a:pt x="807522" y="3467595"/>
                </a:lnTo>
                <a:cubicBezTo>
                  <a:pt x="811480" y="3479470"/>
                  <a:pt x="813799" y="3492025"/>
                  <a:pt x="819397" y="3503221"/>
                </a:cubicBezTo>
                <a:cubicBezTo>
                  <a:pt x="825780" y="3515987"/>
                  <a:pt x="841572" y="3524662"/>
                  <a:pt x="843148" y="3538847"/>
                </a:cubicBezTo>
                <a:cubicBezTo>
                  <a:pt x="845807" y="3562778"/>
                  <a:pt x="835231" y="3586348"/>
                  <a:pt x="831273" y="3610099"/>
                </a:cubicBezTo>
                <a:cubicBezTo>
                  <a:pt x="835231" y="3621974"/>
                  <a:pt x="835328" y="3635950"/>
                  <a:pt x="843148" y="3645724"/>
                </a:cubicBezTo>
                <a:cubicBezTo>
                  <a:pt x="882068" y="3694373"/>
                  <a:pt x="878774" y="3648906"/>
                  <a:pt x="878774" y="3681350"/>
                </a:cubicBez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1" name="20 Rectángulo"/>
          <p:cNvSpPr/>
          <p:nvPr/>
        </p:nvSpPr>
        <p:spPr>
          <a:xfrm>
            <a:off x="4819635" y="470402"/>
            <a:ext cx="67755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Lafinur</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21 Rectángulo"/>
          <p:cNvSpPr/>
          <p:nvPr/>
        </p:nvSpPr>
        <p:spPr>
          <a:xfrm>
            <a:off x="6021486" y="931809"/>
            <a:ext cx="101963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Santa Rosa</a:t>
            </a:r>
          </a:p>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Conlara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19 Estrella de 4 puntas"/>
          <p:cNvSpPr/>
          <p:nvPr/>
        </p:nvSpPr>
        <p:spPr>
          <a:xfrm>
            <a:off x="5190750" y="1083524"/>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23 Estrella de 4 puntas"/>
          <p:cNvSpPr/>
          <p:nvPr/>
        </p:nvSpPr>
        <p:spPr>
          <a:xfrm>
            <a:off x="4559733" y="639389"/>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Estrella de 4 puntas"/>
          <p:cNvSpPr/>
          <p:nvPr/>
        </p:nvSpPr>
        <p:spPr>
          <a:xfrm>
            <a:off x="3090762" y="567728"/>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25 Estrella de 4 puntas"/>
          <p:cNvSpPr/>
          <p:nvPr/>
        </p:nvSpPr>
        <p:spPr>
          <a:xfrm>
            <a:off x="3198774" y="994707"/>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Estrella de 4 puntas"/>
          <p:cNvSpPr/>
          <p:nvPr/>
        </p:nvSpPr>
        <p:spPr>
          <a:xfrm>
            <a:off x="2883967" y="121073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Estrella de 4 puntas"/>
          <p:cNvSpPr/>
          <p:nvPr/>
        </p:nvSpPr>
        <p:spPr>
          <a:xfrm>
            <a:off x="2418134" y="125251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28 Estrella de 4 puntas"/>
          <p:cNvSpPr/>
          <p:nvPr/>
        </p:nvSpPr>
        <p:spPr>
          <a:xfrm>
            <a:off x="5320636" y="152408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29 Rectángulo"/>
          <p:cNvSpPr/>
          <p:nvPr/>
        </p:nvSpPr>
        <p:spPr>
          <a:xfrm>
            <a:off x="1247154" y="1273441"/>
            <a:ext cx="90281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 N.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Alem</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 name="30 Rectángulo"/>
          <p:cNvSpPr/>
          <p:nvPr/>
        </p:nvSpPr>
        <p:spPr>
          <a:xfrm>
            <a:off x="2392443" y="850711"/>
            <a:ext cx="56457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Lujan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31 Rectángulo"/>
          <p:cNvSpPr/>
          <p:nvPr/>
        </p:nvSpPr>
        <p:spPr>
          <a:xfrm>
            <a:off x="4986117" y="1852751"/>
            <a:ext cx="83279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Concaran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3" name="32 Estrella de 4 puntas"/>
          <p:cNvSpPr/>
          <p:nvPr/>
        </p:nvSpPr>
        <p:spPr>
          <a:xfrm>
            <a:off x="1835696" y="332098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33 Estrella de 4 puntas"/>
          <p:cNvSpPr/>
          <p:nvPr/>
        </p:nvSpPr>
        <p:spPr>
          <a:xfrm>
            <a:off x="2310122" y="4465062"/>
            <a:ext cx="216024" cy="237626"/>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34 Estrella de 4 puntas"/>
          <p:cNvSpPr/>
          <p:nvPr/>
        </p:nvSpPr>
        <p:spPr>
          <a:xfrm>
            <a:off x="4220954" y="212975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35 Estrella de 4 puntas"/>
          <p:cNvSpPr/>
          <p:nvPr/>
        </p:nvSpPr>
        <p:spPr>
          <a:xfrm>
            <a:off x="3563888" y="1314984"/>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7" name="36 Estrella de 4 puntas"/>
          <p:cNvSpPr/>
          <p:nvPr/>
        </p:nvSpPr>
        <p:spPr>
          <a:xfrm>
            <a:off x="1590548" y="297575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37 Estrella de 4 puntas"/>
          <p:cNvSpPr/>
          <p:nvPr/>
        </p:nvSpPr>
        <p:spPr>
          <a:xfrm>
            <a:off x="755576" y="258387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38 Estrella de 4 puntas"/>
          <p:cNvSpPr/>
          <p:nvPr/>
        </p:nvSpPr>
        <p:spPr>
          <a:xfrm>
            <a:off x="1217672" y="202782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39 Estrella de 4 puntas"/>
          <p:cNvSpPr/>
          <p:nvPr/>
        </p:nvSpPr>
        <p:spPr>
          <a:xfrm>
            <a:off x="2279910" y="378904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1" name="40 Estrella de 4 puntas"/>
          <p:cNvSpPr/>
          <p:nvPr/>
        </p:nvSpPr>
        <p:spPr>
          <a:xfrm>
            <a:off x="2951890" y="1334942"/>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41 Rectángulo"/>
          <p:cNvSpPr/>
          <p:nvPr/>
        </p:nvSpPr>
        <p:spPr>
          <a:xfrm>
            <a:off x="3923174" y="2522898"/>
            <a:ext cx="1087927"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San Felipe</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3" name="42 Rectángulo"/>
          <p:cNvSpPr/>
          <p:nvPr/>
        </p:nvSpPr>
        <p:spPr>
          <a:xfrm>
            <a:off x="1527738" y="4726468"/>
            <a:ext cx="179786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Paso de Las Carretas</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4" name="43 Rectángulo"/>
          <p:cNvSpPr/>
          <p:nvPr/>
        </p:nvSpPr>
        <p:spPr>
          <a:xfrm>
            <a:off x="2571723" y="3758552"/>
            <a:ext cx="976358"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Saladillo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5" name="44 Rectángulo"/>
          <p:cNvSpPr/>
          <p:nvPr/>
        </p:nvSpPr>
        <p:spPr>
          <a:xfrm>
            <a:off x="2104301" y="3290500"/>
            <a:ext cx="105971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Florida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6" name="45 Rectángulo"/>
          <p:cNvSpPr/>
          <p:nvPr/>
        </p:nvSpPr>
        <p:spPr>
          <a:xfrm>
            <a:off x="1925470" y="2945270"/>
            <a:ext cx="1238545"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 E. Agüero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7" name="46 Rectángulo"/>
          <p:cNvSpPr/>
          <p:nvPr/>
        </p:nvSpPr>
        <p:spPr>
          <a:xfrm>
            <a:off x="71252" y="2931796"/>
            <a:ext cx="83061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t>
            </a:r>
            <a:r>
              <a:rPr lang="es-ES" sz="1200" b="1" spc="50" dirty="0" err="1" smtClean="0">
                <a:ln w="11430"/>
                <a:solidFill>
                  <a:schemeClr val="tx2">
                    <a:lumMod val="60000"/>
                    <a:lumOff val="40000"/>
                  </a:schemeClr>
                </a:solidFill>
                <a:effectLst>
                  <a:outerShdw blurRad="76200" dist="50800" dir="5400000" algn="tl" rotWithShape="0">
                    <a:srgbClr val="000000">
                      <a:alpha val="65000"/>
                    </a:srgbClr>
                  </a:outerShdw>
                </a:effectLst>
              </a:rPr>
              <a:t>Nogoli</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9" name="48 Rectángulo"/>
          <p:cNvSpPr/>
          <p:nvPr/>
        </p:nvSpPr>
        <p:spPr>
          <a:xfrm>
            <a:off x="-41120" y="2027820"/>
            <a:ext cx="1348959"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Fco</a:t>
            </a: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Monte</a:t>
            </a:r>
          </a:p>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Oro.</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0" name="49 Rectángulo"/>
          <p:cNvSpPr/>
          <p:nvPr/>
        </p:nvSpPr>
        <p:spPr>
          <a:xfrm>
            <a:off x="2713190" y="1645013"/>
            <a:ext cx="75514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Lujan</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1" name="50 Rectángulo"/>
          <p:cNvSpPr/>
          <p:nvPr/>
        </p:nvSpPr>
        <p:spPr>
          <a:xfrm>
            <a:off x="3719531" y="1506514"/>
            <a:ext cx="1152816"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Huertita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2" name="51 Estrella de 4 puntas"/>
          <p:cNvSpPr/>
          <p:nvPr/>
        </p:nvSpPr>
        <p:spPr>
          <a:xfrm>
            <a:off x="3742673" y="127344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52 Rectángulo"/>
          <p:cNvSpPr/>
          <p:nvPr/>
        </p:nvSpPr>
        <p:spPr>
          <a:xfrm>
            <a:off x="3990083" y="1212466"/>
            <a:ext cx="95410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Martin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22 Rectángulo"/>
          <p:cNvSpPr/>
          <p:nvPr/>
        </p:nvSpPr>
        <p:spPr>
          <a:xfrm>
            <a:off x="1093267" y="0"/>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Rioja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54 Rectángulo"/>
          <p:cNvSpPr/>
          <p:nvPr/>
        </p:nvSpPr>
        <p:spPr>
          <a:xfrm>
            <a:off x="5652120" y="-31047"/>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Córdoba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5 Elipse"/>
          <p:cNvSpPr/>
          <p:nvPr/>
        </p:nvSpPr>
        <p:spPr>
          <a:xfrm>
            <a:off x="4228608" y="404872"/>
            <a:ext cx="1431166" cy="482162"/>
          </a:xfrm>
          <a:prstGeom prst="ellipse">
            <a:avLst/>
          </a:prstGeom>
          <a:solidFill>
            <a:schemeClr val="accent1">
              <a:alpha val="1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8" name="47 CuadroTexto"/>
          <p:cNvSpPr txBox="1"/>
          <p:nvPr/>
        </p:nvSpPr>
        <p:spPr>
          <a:xfrm>
            <a:off x="3414798" y="4293096"/>
            <a:ext cx="4876159" cy="1846659"/>
          </a:xfrm>
          <a:prstGeom prst="rect">
            <a:avLst/>
          </a:prstGeom>
          <a:noFill/>
        </p:spPr>
        <p:txBody>
          <a:bodyPr wrap="square" rtlCol="0">
            <a:spAutoFit/>
          </a:bodyPr>
          <a:lstStyle/>
          <a:p>
            <a:r>
              <a:rPr lang="es-AR" sz="2400" b="1" dirty="0" smtClean="0">
                <a:solidFill>
                  <a:schemeClr val="bg1"/>
                </a:solidFill>
              </a:rPr>
              <a:t>Conociendo los datos del fenómeno.</a:t>
            </a:r>
          </a:p>
          <a:p>
            <a:pPr algn="ctr"/>
            <a:r>
              <a:rPr lang="es-AR" b="1" dirty="0" smtClean="0">
                <a:solidFill>
                  <a:schemeClr val="bg1"/>
                </a:solidFill>
              </a:rPr>
              <a:t>En la zona altas se produjeron lluvias intensas que alcanzaron a arrojar un registro histórico de 330 ml en 5 horas. Tanto que en otras en una hora y media cayeron 250ml.</a:t>
            </a:r>
          </a:p>
          <a:p>
            <a:pPr algn="ctr"/>
            <a:r>
              <a:rPr lang="es-AR" b="1" dirty="0" smtClean="0">
                <a:solidFill>
                  <a:schemeClr val="bg1"/>
                </a:solidFill>
              </a:rPr>
              <a:t>Fuente: San Luis Solidario   </a:t>
            </a:r>
            <a:endParaRPr lang="es-AR" sz="2400" b="1" dirty="0">
              <a:solidFill>
                <a:schemeClr val="bg1"/>
              </a:solidFill>
            </a:endParaRPr>
          </a:p>
        </p:txBody>
      </p:sp>
      <p:sp>
        <p:nvSpPr>
          <p:cNvPr id="10" name="9 Flecha curvada hacia arriba"/>
          <p:cNvSpPr/>
          <p:nvPr/>
        </p:nvSpPr>
        <p:spPr>
          <a:xfrm rot="18251227">
            <a:off x="4805393" y="1572167"/>
            <a:ext cx="1704754" cy="954020"/>
          </a:xfrm>
          <a:prstGeom prst="curvedUp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Tree>
    <p:extLst>
      <p:ext uri="{BB962C8B-B14F-4D97-AF65-F5344CB8AC3E}">
        <p14:creationId xmlns:p14="http://schemas.microsoft.com/office/powerpoint/2010/main" val="308694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2785" y="0"/>
            <a:ext cx="7620000" cy="1143000"/>
          </a:xfrm>
        </p:spPr>
        <p:txBody>
          <a:bodyPr/>
          <a:lstStyle/>
          <a:p>
            <a:r>
              <a:rPr lang="es-AR" dirty="0" smtClean="0"/>
              <a:t>LAFINUR</a:t>
            </a:r>
            <a:endParaRPr lang="es-AR" dirty="0"/>
          </a:p>
        </p:txBody>
      </p:sp>
      <p:pic>
        <p:nvPicPr>
          <p:cNvPr id="1026" name="Picture 2" descr="http://diariolaciudaddesanluis.com/wp-content/uploads/2015/03/lafinur-5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88" y="1145581"/>
            <a:ext cx="4086803" cy="24520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6491" y="1145581"/>
            <a:ext cx="3663890" cy="245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023" y="3577675"/>
            <a:ext cx="4049468" cy="29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6492" y="3594225"/>
            <a:ext cx="3663890" cy="294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7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pPr marL="114300" indent="0">
              <a:buNone/>
            </a:pPr>
            <a:endParaRPr lang="es-AR" dirty="0" smtClean="0"/>
          </a:p>
          <a:p>
            <a:endParaRPr lang="es-AR" dirty="0"/>
          </a:p>
        </p:txBody>
      </p:sp>
      <p:pic>
        <p:nvPicPr>
          <p:cNvPr id="4"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 y="0"/>
            <a:ext cx="84381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855" y="4725144"/>
            <a:ext cx="128124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Luis Capital</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4819635" y="6265182"/>
            <a:ext cx="1218027"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Villa Mercedes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3443922" y="748535"/>
            <a:ext cx="671980"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Quines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8 Rectángulo"/>
          <p:cNvSpPr/>
          <p:nvPr/>
        </p:nvSpPr>
        <p:spPr>
          <a:xfrm>
            <a:off x="2486057" y="191114"/>
            <a:ext cx="931666"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Candelaria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16 Forma libre"/>
          <p:cNvSpPr/>
          <p:nvPr/>
        </p:nvSpPr>
        <p:spPr>
          <a:xfrm>
            <a:off x="71252" y="1330036"/>
            <a:ext cx="3277590" cy="3253839"/>
          </a:xfrm>
          <a:custGeom>
            <a:avLst/>
            <a:gdLst>
              <a:gd name="connsiteX0" fmla="*/ 3277590 w 3277590"/>
              <a:gd name="connsiteY0" fmla="*/ 0 h 3253839"/>
              <a:gd name="connsiteX1" fmla="*/ 3170712 w 3277590"/>
              <a:gd name="connsiteY1" fmla="*/ 11876 h 3253839"/>
              <a:gd name="connsiteX2" fmla="*/ 3135086 w 3277590"/>
              <a:gd name="connsiteY2" fmla="*/ 23751 h 3253839"/>
              <a:gd name="connsiteX3" fmla="*/ 3040083 w 3277590"/>
              <a:gd name="connsiteY3" fmla="*/ 47502 h 3253839"/>
              <a:gd name="connsiteX4" fmla="*/ 2968831 w 3277590"/>
              <a:gd name="connsiteY4" fmla="*/ 71252 h 3253839"/>
              <a:gd name="connsiteX5" fmla="*/ 2873829 w 3277590"/>
              <a:gd name="connsiteY5" fmla="*/ 83128 h 3253839"/>
              <a:gd name="connsiteX6" fmla="*/ 2743200 w 3277590"/>
              <a:gd name="connsiteY6" fmla="*/ 118754 h 3253839"/>
              <a:gd name="connsiteX7" fmla="*/ 2683823 w 3277590"/>
              <a:gd name="connsiteY7" fmla="*/ 130629 h 3253839"/>
              <a:gd name="connsiteX8" fmla="*/ 2636322 w 3277590"/>
              <a:gd name="connsiteY8" fmla="*/ 154380 h 3253839"/>
              <a:gd name="connsiteX9" fmla="*/ 2565070 w 3277590"/>
              <a:gd name="connsiteY9" fmla="*/ 178130 h 3253839"/>
              <a:gd name="connsiteX10" fmla="*/ 2458192 w 3277590"/>
              <a:gd name="connsiteY10" fmla="*/ 249382 h 3253839"/>
              <a:gd name="connsiteX11" fmla="*/ 2422566 w 3277590"/>
              <a:gd name="connsiteY11" fmla="*/ 273133 h 3253839"/>
              <a:gd name="connsiteX12" fmla="*/ 2386940 w 3277590"/>
              <a:gd name="connsiteY12" fmla="*/ 308759 h 3253839"/>
              <a:gd name="connsiteX13" fmla="*/ 2351314 w 3277590"/>
              <a:gd name="connsiteY13" fmla="*/ 320634 h 3253839"/>
              <a:gd name="connsiteX14" fmla="*/ 2268187 w 3277590"/>
              <a:gd name="connsiteY14" fmla="*/ 368135 h 3253839"/>
              <a:gd name="connsiteX15" fmla="*/ 2208810 w 3277590"/>
              <a:gd name="connsiteY15" fmla="*/ 427512 h 3253839"/>
              <a:gd name="connsiteX16" fmla="*/ 2173184 w 3277590"/>
              <a:gd name="connsiteY16" fmla="*/ 463138 h 3253839"/>
              <a:gd name="connsiteX17" fmla="*/ 2101932 w 3277590"/>
              <a:gd name="connsiteY17" fmla="*/ 510639 h 3253839"/>
              <a:gd name="connsiteX18" fmla="*/ 2066306 w 3277590"/>
              <a:gd name="connsiteY18" fmla="*/ 534390 h 3253839"/>
              <a:gd name="connsiteX19" fmla="*/ 2030680 w 3277590"/>
              <a:gd name="connsiteY19" fmla="*/ 558141 h 3253839"/>
              <a:gd name="connsiteX20" fmla="*/ 1995054 w 3277590"/>
              <a:gd name="connsiteY20" fmla="*/ 570016 h 3253839"/>
              <a:gd name="connsiteX21" fmla="*/ 1911927 w 3277590"/>
              <a:gd name="connsiteY21" fmla="*/ 629393 h 3253839"/>
              <a:gd name="connsiteX22" fmla="*/ 1876301 w 3277590"/>
              <a:gd name="connsiteY22" fmla="*/ 641268 h 3253839"/>
              <a:gd name="connsiteX23" fmla="*/ 1805049 w 3277590"/>
              <a:gd name="connsiteY23" fmla="*/ 676894 h 3253839"/>
              <a:gd name="connsiteX24" fmla="*/ 1769423 w 3277590"/>
              <a:gd name="connsiteY24" fmla="*/ 700645 h 3253839"/>
              <a:gd name="connsiteX25" fmla="*/ 1733797 w 3277590"/>
              <a:gd name="connsiteY25" fmla="*/ 712520 h 3253839"/>
              <a:gd name="connsiteX26" fmla="*/ 1662545 w 3277590"/>
              <a:gd name="connsiteY26" fmla="*/ 760021 h 3253839"/>
              <a:gd name="connsiteX27" fmla="*/ 1626919 w 3277590"/>
              <a:gd name="connsiteY27" fmla="*/ 783772 h 3253839"/>
              <a:gd name="connsiteX28" fmla="*/ 1555667 w 3277590"/>
              <a:gd name="connsiteY28" fmla="*/ 843148 h 3253839"/>
              <a:gd name="connsiteX29" fmla="*/ 1520042 w 3277590"/>
              <a:gd name="connsiteY29" fmla="*/ 855024 h 3253839"/>
              <a:gd name="connsiteX30" fmla="*/ 1484416 w 3277590"/>
              <a:gd name="connsiteY30" fmla="*/ 890650 h 3253839"/>
              <a:gd name="connsiteX31" fmla="*/ 1448790 w 3277590"/>
              <a:gd name="connsiteY31" fmla="*/ 902525 h 3253839"/>
              <a:gd name="connsiteX32" fmla="*/ 1389413 w 3277590"/>
              <a:gd name="connsiteY32" fmla="*/ 938151 h 3253839"/>
              <a:gd name="connsiteX33" fmla="*/ 1306286 w 3277590"/>
              <a:gd name="connsiteY33" fmla="*/ 985652 h 3253839"/>
              <a:gd name="connsiteX34" fmla="*/ 1270660 w 3277590"/>
              <a:gd name="connsiteY34" fmla="*/ 1009403 h 3253839"/>
              <a:gd name="connsiteX35" fmla="*/ 1199408 w 3277590"/>
              <a:gd name="connsiteY35" fmla="*/ 1092530 h 3253839"/>
              <a:gd name="connsiteX36" fmla="*/ 1163782 w 3277590"/>
              <a:gd name="connsiteY36" fmla="*/ 1104406 h 3253839"/>
              <a:gd name="connsiteX37" fmla="*/ 1116280 w 3277590"/>
              <a:gd name="connsiteY37" fmla="*/ 1175658 h 3253839"/>
              <a:gd name="connsiteX38" fmla="*/ 1092530 w 3277590"/>
              <a:gd name="connsiteY38" fmla="*/ 1211283 h 3253839"/>
              <a:gd name="connsiteX39" fmla="*/ 1056904 w 3277590"/>
              <a:gd name="connsiteY39" fmla="*/ 1294411 h 3253839"/>
              <a:gd name="connsiteX40" fmla="*/ 1045029 w 3277590"/>
              <a:gd name="connsiteY40" fmla="*/ 1330037 h 3253839"/>
              <a:gd name="connsiteX41" fmla="*/ 1033153 w 3277590"/>
              <a:gd name="connsiteY41" fmla="*/ 1425039 h 3253839"/>
              <a:gd name="connsiteX42" fmla="*/ 1009403 w 3277590"/>
              <a:gd name="connsiteY42" fmla="*/ 1496291 h 3253839"/>
              <a:gd name="connsiteX43" fmla="*/ 938151 w 3277590"/>
              <a:gd name="connsiteY43" fmla="*/ 1626920 h 3253839"/>
              <a:gd name="connsiteX44" fmla="*/ 902525 w 3277590"/>
              <a:gd name="connsiteY44" fmla="*/ 1721922 h 3253839"/>
              <a:gd name="connsiteX45" fmla="*/ 866899 w 3277590"/>
              <a:gd name="connsiteY45" fmla="*/ 1793174 h 3253839"/>
              <a:gd name="connsiteX46" fmla="*/ 855023 w 3277590"/>
              <a:gd name="connsiteY46" fmla="*/ 1864426 h 3253839"/>
              <a:gd name="connsiteX47" fmla="*/ 831273 w 3277590"/>
              <a:gd name="connsiteY47" fmla="*/ 1900052 h 3253839"/>
              <a:gd name="connsiteX48" fmla="*/ 819397 w 3277590"/>
              <a:gd name="connsiteY48" fmla="*/ 1971304 h 3253839"/>
              <a:gd name="connsiteX49" fmla="*/ 807522 w 3277590"/>
              <a:gd name="connsiteY49" fmla="*/ 2006930 h 3253839"/>
              <a:gd name="connsiteX50" fmla="*/ 795647 w 3277590"/>
              <a:gd name="connsiteY50" fmla="*/ 2054432 h 3253839"/>
              <a:gd name="connsiteX51" fmla="*/ 748145 w 3277590"/>
              <a:gd name="connsiteY51" fmla="*/ 2185060 h 3253839"/>
              <a:gd name="connsiteX52" fmla="*/ 724395 w 3277590"/>
              <a:gd name="connsiteY52" fmla="*/ 2220686 h 3253839"/>
              <a:gd name="connsiteX53" fmla="*/ 700644 w 3277590"/>
              <a:gd name="connsiteY53" fmla="*/ 2268187 h 3253839"/>
              <a:gd name="connsiteX54" fmla="*/ 641267 w 3277590"/>
              <a:gd name="connsiteY54" fmla="*/ 2351315 h 3253839"/>
              <a:gd name="connsiteX55" fmla="*/ 617517 w 3277590"/>
              <a:gd name="connsiteY55" fmla="*/ 2398816 h 3253839"/>
              <a:gd name="connsiteX56" fmla="*/ 581891 w 3277590"/>
              <a:gd name="connsiteY56" fmla="*/ 2422567 h 3253839"/>
              <a:gd name="connsiteX57" fmla="*/ 510639 w 3277590"/>
              <a:gd name="connsiteY57" fmla="*/ 2493819 h 3253839"/>
              <a:gd name="connsiteX58" fmla="*/ 486888 w 3277590"/>
              <a:gd name="connsiteY58" fmla="*/ 2529445 h 3253839"/>
              <a:gd name="connsiteX59" fmla="*/ 415636 w 3277590"/>
              <a:gd name="connsiteY59" fmla="*/ 2600696 h 3253839"/>
              <a:gd name="connsiteX60" fmla="*/ 403761 w 3277590"/>
              <a:gd name="connsiteY60" fmla="*/ 2636322 h 3253839"/>
              <a:gd name="connsiteX61" fmla="*/ 332509 w 3277590"/>
              <a:gd name="connsiteY61" fmla="*/ 2671948 h 3253839"/>
              <a:gd name="connsiteX62" fmla="*/ 285008 w 3277590"/>
              <a:gd name="connsiteY62" fmla="*/ 2695699 h 3253839"/>
              <a:gd name="connsiteX63" fmla="*/ 261257 w 3277590"/>
              <a:gd name="connsiteY63" fmla="*/ 2731325 h 3253839"/>
              <a:gd name="connsiteX64" fmla="*/ 237506 w 3277590"/>
              <a:gd name="connsiteY64" fmla="*/ 2778826 h 3253839"/>
              <a:gd name="connsiteX65" fmla="*/ 201880 w 3277590"/>
              <a:gd name="connsiteY65" fmla="*/ 2814452 h 3253839"/>
              <a:gd name="connsiteX66" fmla="*/ 142504 w 3277590"/>
              <a:gd name="connsiteY66" fmla="*/ 2885704 h 3253839"/>
              <a:gd name="connsiteX67" fmla="*/ 130629 w 3277590"/>
              <a:gd name="connsiteY67" fmla="*/ 2933206 h 3253839"/>
              <a:gd name="connsiteX68" fmla="*/ 83127 w 3277590"/>
              <a:gd name="connsiteY68" fmla="*/ 3004458 h 3253839"/>
              <a:gd name="connsiteX69" fmla="*/ 71252 w 3277590"/>
              <a:gd name="connsiteY69" fmla="*/ 3051959 h 3253839"/>
              <a:gd name="connsiteX70" fmla="*/ 59377 w 3277590"/>
              <a:gd name="connsiteY70" fmla="*/ 3087585 h 3253839"/>
              <a:gd name="connsiteX71" fmla="*/ 47501 w 3277590"/>
              <a:gd name="connsiteY71" fmla="*/ 3146961 h 3253839"/>
              <a:gd name="connsiteX72" fmla="*/ 23751 w 3277590"/>
              <a:gd name="connsiteY72" fmla="*/ 3218213 h 3253839"/>
              <a:gd name="connsiteX73" fmla="*/ 0 w 3277590"/>
              <a:gd name="connsiteY73" fmla="*/ 3253839 h 32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277590" h="3253839">
                <a:moveTo>
                  <a:pt x="3277590" y="0"/>
                </a:moveTo>
                <a:cubicBezTo>
                  <a:pt x="3241964" y="3959"/>
                  <a:pt x="3206070" y="5983"/>
                  <a:pt x="3170712" y="11876"/>
                </a:cubicBezTo>
                <a:cubicBezTo>
                  <a:pt x="3158365" y="13934"/>
                  <a:pt x="3147163" y="20457"/>
                  <a:pt x="3135086" y="23751"/>
                </a:cubicBezTo>
                <a:cubicBezTo>
                  <a:pt x="3103594" y="32340"/>
                  <a:pt x="3071050" y="37180"/>
                  <a:pt x="3040083" y="47502"/>
                </a:cubicBezTo>
                <a:cubicBezTo>
                  <a:pt x="3016332" y="55419"/>
                  <a:pt x="2993673" y="68147"/>
                  <a:pt x="2968831" y="71252"/>
                </a:cubicBezTo>
                <a:cubicBezTo>
                  <a:pt x="2937164" y="75211"/>
                  <a:pt x="2905196" y="77247"/>
                  <a:pt x="2873829" y="83128"/>
                </a:cubicBezTo>
                <a:cubicBezTo>
                  <a:pt x="2642238" y="126551"/>
                  <a:pt x="2857515" y="90175"/>
                  <a:pt x="2743200" y="118754"/>
                </a:cubicBezTo>
                <a:cubicBezTo>
                  <a:pt x="2723618" y="123649"/>
                  <a:pt x="2703615" y="126671"/>
                  <a:pt x="2683823" y="130629"/>
                </a:cubicBezTo>
                <a:cubicBezTo>
                  <a:pt x="2667989" y="138546"/>
                  <a:pt x="2652759" y="147805"/>
                  <a:pt x="2636322" y="154380"/>
                </a:cubicBezTo>
                <a:cubicBezTo>
                  <a:pt x="2613077" y="163678"/>
                  <a:pt x="2565070" y="178130"/>
                  <a:pt x="2565070" y="178130"/>
                </a:cubicBezTo>
                <a:lnTo>
                  <a:pt x="2458192" y="249382"/>
                </a:lnTo>
                <a:cubicBezTo>
                  <a:pt x="2446317" y="257299"/>
                  <a:pt x="2432658" y="263041"/>
                  <a:pt x="2422566" y="273133"/>
                </a:cubicBezTo>
                <a:cubicBezTo>
                  <a:pt x="2410691" y="285008"/>
                  <a:pt x="2400914" y="299443"/>
                  <a:pt x="2386940" y="308759"/>
                </a:cubicBezTo>
                <a:cubicBezTo>
                  <a:pt x="2376525" y="315703"/>
                  <a:pt x="2362820" y="315703"/>
                  <a:pt x="2351314" y="320634"/>
                </a:cubicBezTo>
                <a:cubicBezTo>
                  <a:pt x="2309131" y="338712"/>
                  <a:pt x="2303963" y="344285"/>
                  <a:pt x="2268187" y="368135"/>
                </a:cubicBezTo>
                <a:cubicBezTo>
                  <a:pt x="2224644" y="433449"/>
                  <a:pt x="2268187" y="378031"/>
                  <a:pt x="2208810" y="427512"/>
                </a:cubicBezTo>
                <a:cubicBezTo>
                  <a:pt x="2195908" y="438263"/>
                  <a:pt x="2186441" y="452827"/>
                  <a:pt x="2173184" y="463138"/>
                </a:cubicBezTo>
                <a:cubicBezTo>
                  <a:pt x="2150652" y="480663"/>
                  <a:pt x="2125683" y="494805"/>
                  <a:pt x="2101932" y="510639"/>
                </a:cubicBezTo>
                <a:lnTo>
                  <a:pt x="2066306" y="534390"/>
                </a:lnTo>
                <a:cubicBezTo>
                  <a:pt x="2054431" y="542307"/>
                  <a:pt x="2044220" y="553628"/>
                  <a:pt x="2030680" y="558141"/>
                </a:cubicBezTo>
                <a:lnTo>
                  <a:pt x="1995054" y="570016"/>
                </a:lnTo>
                <a:cubicBezTo>
                  <a:pt x="1984297" y="578084"/>
                  <a:pt x="1929290" y="620711"/>
                  <a:pt x="1911927" y="629393"/>
                </a:cubicBezTo>
                <a:cubicBezTo>
                  <a:pt x="1900731" y="634991"/>
                  <a:pt x="1888176" y="637310"/>
                  <a:pt x="1876301" y="641268"/>
                </a:cubicBezTo>
                <a:cubicBezTo>
                  <a:pt x="1774201" y="709335"/>
                  <a:pt x="1903381" y="627728"/>
                  <a:pt x="1805049" y="676894"/>
                </a:cubicBezTo>
                <a:cubicBezTo>
                  <a:pt x="1792283" y="683277"/>
                  <a:pt x="1782189" y="694262"/>
                  <a:pt x="1769423" y="700645"/>
                </a:cubicBezTo>
                <a:cubicBezTo>
                  <a:pt x="1758227" y="706243"/>
                  <a:pt x="1744739" y="706441"/>
                  <a:pt x="1733797" y="712520"/>
                </a:cubicBezTo>
                <a:cubicBezTo>
                  <a:pt x="1708844" y="726382"/>
                  <a:pt x="1686296" y="744187"/>
                  <a:pt x="1662545" y="760021"/>
                </a:cubicBezTo>
                <a:cubicBezTo>
                  <a:pt x="1650670" y="767938"/>
                  <a:pt x="1637011" y="773680"/>
                  <a:pt x="1626919" y="783772"/>
                </a:cubicBezTo>
                <a:cubicBezTo>
                  <a:pt x="1600653" y="810038"/>
                  <a:pt x="1588736" y="826613"/>
                  <a:pt x="1555667" y="843148"/>
                </a:cubicBezTo>
                <a:cubicBezTo>
                  <a:pt x="1544471" y="848746"/>
                  <a:pt x="1531917" y="851065"/>
                  <a:pt x="1520042" y="855024"/>
                </a:cubicBezTo>
                <a:cubicBezTo>
                  <a:pt x="1508167" y="866899"/>
                  <a:pt x="1498390" y="881334"/>
                  <a:pt x="1484416" y="890650"/>
                </a:cubicBezTo>
                <a:cubicBezTo>
                  <a:pt x="1474001" y="897594"/>
                  <a:pt x="1459986" y="896927"/>
                  <a:pt x="1448790" y="902525"/>
                </a:cubicBezTo>
                <a:cubicBezTo>
                  <a:pt x="1428145" y="912847"/>
                  <a:pt x="1408618" y="925348"/>
                  <a:pt x="1389413" y="938151"/>
                </a:cubicBezTo>
                <a:cubicBezTo>
                  <a:pt x="1317519" y="986081"/>
                  <a:pt x="1369783" y="964487"/>
                  <a:pt x="1306286" y="985652"/>
                </a:cubicBezTo>
                <a:cubicBezTo>
                  <a:pt x="1294411" y="993569"/>
                  <a:pt x="1280752" y="999311"/>
                  <a:pt x="1270660" y="1009403"/>
                </a:cubicBezTo>
                <a:cubicBezTo>
                  <a:pt x="1207897" y="1072166"/>
                  <a:pt x="1298720" y="1021592"/>
                  <a:pt x="1199408" y="1092530"/>
                </a:cubicBezTo>
                <a:cubicBezTo>
                  <a:pt x="1189222" y="1099806"/>
                  <a:pt x="1175657" y="1100447"/>
                  <a:pt x="1163782" y="1104406"/>
                </a:cubicBezTo>
                <a:lnTo>
                  <a:pt x="1116280" y="1175658"/>
                </a:lnTo>
                <a:cubicBezTo>
                  <a:pt x="1108363" y="1187533"/>
                  <a:pt x="1097043" y="1197743"/>
                  <a:pt x="1092530" y="1211283"/>
                </a:cubicBezTo>
                <a:cubicBezTo>
                  <a:pt x="1064676" y="1294841"/>
                  <a:pt x="1100931" y="1191677"/>
                  <a:pt x="1056904" y="1294411"/>
                </a:cubicBezTo>
                <a:cubicBezTo>
                  <a:pt x="1051973" y="1305917"/>
                  <a:pt x="1048987" y="1318162"/>
                  <a:pt x="1045029" y="1330037"/>
                </a:cubicBezTo>
                <a:cubicBezTo>
                  <a:pt x="1041070" y="1361704"/>
                  <a:pt x="1039840" y="1393834"/>
                  <a:pt x="1033153" y="1425039"/>
                </a:cubicBezTo>
                <a:cubicBezTo>
                  <a:pt x="1027907" y="1449519"/>
                  <a:pt x="1020599" y="1473899"/>
                  <a:pt x="1009403" y="1496291"/>
                </a:cubicBezTo>
                <a:cubicBezTo>
                  <a:pt x="955518" y="1604059"/>
                  <a:pt x="981540" y="1561835"/>
                  <a:pt x="938151" y="1626920"/>
                </a:cubicBezTo>
                <a:cubicBezTo>
                  <a:pt x="916256" y="1714494"/>
                  <a:pt x="939784" y="1634986"/>
                  <a:pt x="902525" y="1721922"/>
                </a:cubicBezTo>
                <a:cubicBezTo>
                  <a:pt x="873026" y="1790752"/>
                  <a:pt x="912539" y="1724712"/>
                  <a:pt x="866899" y="1793174"/>
                </a:cubicBezTo>
                <a:cubicBezTo>
                  <a:pt x="862940" y="1816925"/>
                  <a:pt x="862637" y="1841583"/>
                  <a:pt x="855023" y="1864426"/>
                </a:cubicBezTo>
                <a:cubicBezTo>
                  <a:pt x="850510" y="1877966"/>
                  <a:pt x="835786" y="1886512"/>
                  <a:pt x="831273" y="1900052"/>
                </a:cubicBezTo>
                <a:cubicBezTo>
                  <a:pt x="823659" y="1922895"/>
                  <a:pt x="824620" y="1947799"/>
                  <a:pt x="819397" y="1971304"/>
                </a:cubicBezTo>
                <a:cubicBezTo>
                  <a:pt x="816682" y="1983524"/>
                  <a:pt x="810961" y="1994894"/>
                  <a:pt x="807522" y="2006930"/>
                </a:cubicBezTo>
                <a:cubicBezTo>
                  <a:pt x="803038" y="2022623"/>
                  <a:pt x="800337" y="2038799"/>
                  <a:pt x="795647" y="2054432"/>
                </a:cubicBezTo>
                <a:cubicBezTo>
                  <a:pt x="787334" y="2082143"/>
                  <a:pt x="762309" y="2156732"/>
                  <a:pt x="748145" y="2185060"/>
                </a:cubicBezTo>
                <a:cubicBezTo>
                  <a:pt x="741762" y="2197826"/>
                  <a:pt x="731476" y="2208294"/>
                  <a:pt x="724395" y="2220686"/>
                </a:cubicBezTo>
                <a:cubicBezTo>
                  <a:pt x="715612" y="2236056"/>
                  <a:pt x="709427" y="2252817"/>
                  <a:pt x="700644" y="2268187"/>
                </a:cubicBezTo>
                <a:cubicBezTo>
                  <a:pt x="667145" y="2326809"/>
                  <a:pt x="683749" y="2283342"/>
                  <a:pt x="641267" y="2351315"/>
                </a:cubicBezTo>
                <a:cubicBezTo>
                  <a:pt x="631885" y="2366327"/>
                  <a:pt x="628850" y="2385216"/>
                  <a:pt x="617517" y="2398816"/>
                </a:cubicBezTo>
                <a:cubicBezTo>
                  <a:pt x="608380" y="2409780"/>
                  <a:pt x="592558" y="2413085"/>
                  <a:pt x="581891" y="2422567"/>
                </a:cubicBezTo>
                <a:cubicBezTo>
                  <a:pt x="556787" y="2444882"/>
                  <a:pt x="529271" y="2465872"/>
                  <a:pt x="510639" y="2493819"/>
                </a:cubicBezTo>
                <a:cubicBezTo>
                  <a:pt x="502722" y="2505694"/>
                  <a:pt x="496370" y="2518778"/>
                  <a:pt x="486888" y="2529445"/>
                </a:cubicBezTo>
                <a:cubicBezTo>
                  <a:pt x="464573" y="2554549"/>
                  <a:pt x="415636" y="2600696"/>
                  <a:pt x="415636" y="2600696"/>
                </a:cubicBezTo>
                <a:cubicBezTo>
                  <a:pt x="411678" y="2612571"/>
                  <a:pt x="411581" y="2626547"/>
                  <a:pt x="403761" y="2636322"/>
                </a:cubicBezTo>
                <a:cubicBezTo>
                  <a:pt x="383915" y="2661129"/>
                  <a:pt x="358700" y="2660723"/>
                  <a:pt x="332509" y="2671948"/>
                </a:cubicBezTo>
                <a:cubicBezTo>
                  <a:pt x="316238" y="2678921"/>
                  <a:pt x="300842" y="2687782"/>
                  <a:pt x="285008" y="2695699"/>
                </a:cubicBezTo>
                <a:cubicBezTo>
                  <a:pt x="277091" y="2707574"/>
                  <a:pt x="268338" y="2718933"/>
                  <a:pt x="261257" y="2731325"/>
                </a:cubicBezTo>
                <a:cubicBezTo>
                  <a:pt x="252474" y="2746695"/>
                  <a:pt x="247796" y="2764421"/>
                  <a:pt x="237506" y="2778826"/>
                </a:cubicBezTo>
                <a:cubicBezTo>
                  <a:pt x="227744" y="2792492"/>
                  <a:pt x="212631" y="2801550"/>
                  <a:pt x="201880" y="2814452"/>
                </a:cubicBezTo>
                <a:cubicBezTo>
                  <a:pt x="119215" y="2913652"/>
                  <a:pt x="246586" y="2781622"/>
                  <a:pt x="142504" y="2885704"/>
                </a:cubicBezTo>
                <a:cubicBezTo>
                  <a:pt x="138546" y="2901538"/>
                  <a:pt x="137928" y="2918608"/>
                  <a:pt x="130629" y="2933206"/>
                </a:cubicBezTo>
                <a:cubicBezTo>
                  <a:pt x="117863" y="2958737"/>
                  <a:pt x="83127" y="3004458"/>
                  <a:pt x="83127" y="3004458"/>
                </a:cubicBezTo>
                <a:cubicBezTo>
                  <a:pt x="79169" y="3020292"/>
                  <a:pt x="75736" y="3036266"/>
                  <a:pt x="71252" y="3051959"/>
                </a:cubicBezTo>
                <a:cubicBezTo>
                  <a:pt x="67813" y="3063995"/>
                  <a:pt x="62413" y="3075441"/>
                  <a:pt x="59377" y="3087585"/>
                </a:cubicBezTo>
                <a:cubicBezTo>
                  <a:pt x="54482" y="3107166"/>
                  <a:pt x="52812" y="3127488"/>
                  <a:pt x="47501" y="3146961"/>
                </a:cubicBezTo>
                <a:cubicBezTo>
                  <a:pt x="40914" y="3171114"/>
                  <a:pt x="37638" y="3197382"/>
                  <a:pt x="23751" y="3218213"/>
                </a:cubicBezTo>
                <a:lnTo>
                  <a:pt x="0" y="3253839"/>
                </a:ln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9" name="18 Forma libre"/>
          <p:cNvSpPr/>
          <p:nvPr/>
        </p:nvSpPr>
        <p:spPr>
          <a:xfrm>
            <a:off x="5818909" y="724395"/>
            <a:ext cx="961901" cy="3681350"/>
          </a:xfrm>
          <a:custGeom>
            <a:avLst/>
            <a:gdLst>
              <a:gd name="connsiteX0" fmla="*/ 0 w 961901"/>
              <a:gd name="connsiteY0" fmla="*/ 0 h 3681350"/>
              <a:gd name="connsiteX1" fmla="*/ 95003 w 961901"/>
              <a:gd name="connsiteY1" fmla="*/ 71252 h 3681350"/>
              <a:gd name="connsiteX2" fmla="*/ 106878 w 961901"/>
              <a:gd name="connsiteY2" fmla="*/ 106878 h 3681350"/>
              <a:gd name="connsiteX3" fmla="*/ 166255 w 961901"/>
              <a:gd name="connsiteY3" fmla="*/ 178130 h 3681350"/>
              <a:gd name="connsiteX4" fmla="*/ 201881 w 961901"/>
              <a:gd name="connsiteY4" fmla="*/ 261257 h 3681350"/>
              <a:gd name="connsiteX5" fmla="*/ 225631 w 961901"/>
              <a:gd name="connsiteY5" fmla="*/ 332509 h 3681350"/>
              <a:gd name="connsiteX6" fmla="*/ 237507 w 961901"/>
              <a:gd name="connsiteY6" fmla="*/ 368135 h 3681350"/>
              <a:gd name="connsiteX7" fmla="*/ 261257 w 961901"/>
              <a:gd name="connsiteY7" fmla="*/ 403761 h 3681350"/>
              <a:gd name="connsiteX8" fmla="*/ 285008 w 961901"/>
              <a:gd name="connsiteY8" fmla="*/ 486888 h 3681350"/>
              <a:gd name="connsiteX9" fmla="*/ 308759 w 961901"/>
              <a:gd name="connsiteY9" fmla="*/ 522514 h 3681350"/>
              <a:gd name="connsiteX10" fmla="*/ 344385 w 961901"/>
              <a:gd name="connsiteY10" fmla="*/ 605641 h 3681350"/>
              <a:gd name="connsiteX11" fmla="*/ 356260 w 961901"/>
              <a:gd name="connsiteY11" fmla="*/ 653143 h 3681350"/>
              <a:gd name="connsiteX12" fmla="*/ 403761 w 961901"/>
              <a:gd name="connsiteY12" fmla="*/ 724395 h 3681350"/>
              <a:gd name="connsiteX13" fmla="*/ 427512 w 961901"/>
              <a:gd name="connsiteY13" fmla="*/ 760021 h 3681350"/>
              <a:gd name="connsiteX14" fmla="*/ 498764 w 961901"/>
              <a:gd name="connsiteY14" fmla="*/ 831273 h 3681350"/>
              <a:gd name="connsiteX15" fmla="*/ 546265 w 961901"/>
              <a:gd name="connsiteY15" fmla="*/ 914400 h 3681350"/>
              <a:gd name="connsiteX16" fmla="*/ 558140 w 961901"/>
              <a:gd name="connsiteY16" fmla="*/ 950026 h 3681350"/>
              <a:gd name="connsiteX17" fmla="*/ 605642 w 961901"/>
              <a:gd name="connsiteY17" fmla="*/ 1021278 h 3681350"/>
              <a:gd name="connsiteX18" fmla="*/ 629392 w 961901"/>
              <a:gd name="connsiteY18" fmla="*/ 1056904 h 3681350"/>
              <a:gd name="connsiteX19" fmla="*/ 665018 w 961901"/>
              <a:gd name="connsiteY19" fmla="*/ 1128156 h 3681350"/>
              <a:gd name="connsiteX20" fmla="*/ 712520 w 961901"/>
              <a:gd name="connsiteY20" fmla="*/ 1246909 h 3681350"/>
              <a:gd name="connsiteX21" fmla="*/ 724395 w 961901"/>
              <a:gd name="connsiteY21" fmla="*/ 1294410 h 3681350"/>
              <a:gd name="connsiteX22" fmla="*/ 736270 w 961901"/>
              <a:gd name="connsiteY22" fmla="*/ 1330036 h 3681350"/>
              <a:gd name="connsiteX23" fmla="*/ 760021 w 961901"/>
              <a:gd name="connsiteY23" fmla="*/ 1436914 h 3681350"/>
              <a:gd name="connsiteX24" fmla="*/ 783772 w 961901"/>
              <a:gd name="connsiteY24" fmla="*/ 1567543 h 3681350"/>
              <a:gd name="connsiteX25" fmla="*/ 795647 w 961901"/>
              <a:gd name="connsiteY25" fmla="*/ 1615044 h 3681350"/>
              <a:gd name="connsiteX26" fmla="*/ 831273 w 961901"/>
              <a:gd name="connsiteY26" fmla="*/ 1698171 h 3681350"/>
              <a:gd name="connsiteX27" fmla="*/ 855023 w 961901"/>
              <a:gd name="connsiteY27" fmla="*/ 1793174 h 3681350"/>
              <a:gd name="connsiteX28" fmla="*/ 866899 w 961901"/>
              <a:gd name="connsiteY28" fmla="*/ 2268187 h 3681350"/>
              <a:gd name="connsiteX29" fmla="*/ 878774 w 961901"/>
              <a:gd name="connsiteY29" fmla="*/ 2375065 h 3681350"/>
              <a:gd name="connsiteX30" fmla="*/ 926275 w 961901"/>
              <a:gd name="connsiteY30" fmla="*/ 2446317 h 3681350"/>
              <a:gd name="connsiteX31" fmla="*/ 938151 w 961901"/>
              <a:gd name="connsiteY31" fmla="*/ 2517569 h 3681350"/>
              <a:gd name="connsiteX32" fmla="*/ 961901 w 961901"/>
              <a:gd name="connsiteY32" fmla="*/ 2731324 h 3681350"/>
              <a:gd name="connsiteX33" fmla="*/ 950026 w 961901"/>
              <a:gd name="connsiteY33" fmla="*/ 2766950 h 3681350"/>
              <a:gd name="connsiteX34" fmla="*/ 890649 w 961901"/>
              <a:gd name="connsiteY34" fmla="*/ 2778826 h 3681350"/>
              <a:gd name="connsiteX35" fmla="*/ 748146 w 961901"/>
              <a:gd name="connsiteY35" fmla="*/ 2802576 h 3681350"/>
              <a:gd name="connsiteX36" fmla="*/ 712520 w 961901"/>
              <a:gd name="connsiteY36" fmla="*/ 2814452 h 3681350"/>
              <a:gd name="connsiteX37" fmla="*/ 665018 w 961901"/>
              <a:gd name="connsiteY37" fmla="*/ 2921330 h 3681350"/>
              <a:gd name="connsiteX38" fmla="*/ 653143 w 961901"/>
              <a:gd name="connsiteY38" fmla="*/ 2956956 h 3681350"/>
              <a:gd name="connsiteX39" fmla="*/ 665018 w 961901"/>
              <a:gd name="connsiteY39" fmla="*/ 3146961 h 3681350"/>
              <a:gd name="connsiteX40" fmla="*/ 712520 w 961901"/>
              <a:gd name="connsiteY40" fmla="*/ 3218213 h 3681350"/>
              <a:gd name="connsiteX41" fmla="*/ 736270 w 961901"/>
              <a:gd name="connsiteY41" fmla="*/ 3313215 h 3681350"/>
              <a:gd name="connsiteX42" fmla="*/ 771896 w 961901"/>
              <a:gd name="connsiteY42" fmla="*/ 3431969 h 3681350"/>
              <a:gd name="connsiteX43" fmla="*/ 807522 w 961901"/>
              <a:gd name="connsiteY43" fmla="*/ 3467595 h 3681350"/>
              <a:gd name="connsiteX44" fmla="*/ 819397 w 961901"/>
              <a:gd name="connsiteY44" fmla="*/ 3503221 h 3681350"/>
              <a:gd name="connsiteX45" fmla="*/ 843148 w 961901"/>
              <a:gd name="connsiteY45" fmla="*/ 3538847 h 3681350"/>
              <a:gd name="connsiteX46" fmla="*/ 831273 w 961901"/>
              <a:gd name="connsiteY46" fmla="*/ 3610099 h 3681350"/>
              <a:gd name="connsiteX47" fmla="*/ 843148 w 961901"/>
              <a:gd name="connsiteY47" fmla="*/ 3645724 h 3681350"/>
              <a:gd name="connsiteX48" fmla="*/ 878774 w 961901"/>
              <a:gd name="connsiteY48" fmla="*/ 3681350 h 36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1901" h="3681350">
                <a:moveTo>
                  <a:pt x="0" y="0"/>
                </a:moveTo>
                <a:cubicBezTo>
                  <a:pt x="34114" y="20468"/>
                  <a:pt x="71916" y="36621"/>
                  <a:pt x="95003" y="71252"/>
                </a:cubicBezTo>
                <a:cubicBezTo>
                  <a:pt x="101947" y="81667"/>
                  <a:pt x="101280" y="95682"/>
                  <a:pt x="106878" y="106878"/>
                </a:cubicBezTo>
                <a:cubicBezTo>
                  <a:pt x="123411" y="139943"/>
                  <a:pt x="139992" y="151867"/>
                  <a:pt x="166255" y="178130"/>
                </a:cubicBezTo>
                <a:cubicBezTo>
                  <a:pt x="204480" y="292808"/>
                  <a:pt x="143184" y="114514"/>
                  <a:pt x="201881" y="261257"/>
                </a:cubicBezTo>
                <a:cubicBezTo>
                  <a:pt x="211179" y="284502"/>
                  <a:pt x="217714" y="308758"/>
                  <a:pt x="225631" y="332509"/>
                </a:cubicBezTo>
                <a:cubicBezTo>
                  <a:pt x="229589" y="344384"/>
                  <a:pt x="230564" y="357719"/>
                  <a:pt x="237507" y="368135"/>
                </a:cubicBezTo>
                <a:cubicBezTo>
                  <a:pt x="245424" y="380010"/>
                  <a:pt x="254874" y="390996"/>
                  <a:pt x="261257" y="403761"/>
                </a:cubicBezTo>
                <a:cubicBezTo>
                  <a:pt x="284376" y="449999"/>
                  <a:pt x="262168" y="433595"/>
                  <a:pt x="285008" y="486888"/>
                </a:cubicBezTo>
                <a:cubicBezTo>
                  <a:pt x="290630" y="500006"/>
                  <a:pt x="300842" y="510639"/>
                  <a:pt x="308759" y="522514"/>
                </a:cubicBezTo>
                <a:cubicBezTo>
                  <a:pt x="342852" y="658889"/>
                  <a:pt x="295178" y="490825"/>
                  <a:pt x="344385" y="605641"/>
                </a:cubicBezTo>
                <a:cubicBezTo>
                  <a:pt x="350814" y="620643"/>
                  <a:pt x="348961" y="638545"/>
                  <a:pt x="356260" y="653143"/>
                </a:cubicBezTo>
                <a:cubicBezTo>
                  <a:pt x="369025" y="678674"/>
                  <a:pt x="387927" y="700644"/>
                  <a:pt x="403761" y="724395"/>
                </a:cubicBezTo>
                <a:cubicBezTo>
                  <a:pt x="411678" y="736270"/>
                  <a:pt x="417420" y="749929"/>
                  <a:pt x="427512" y="760021"/>
                </a:cubicBezTo>
                <a:lnTo>
                  <a:pt x="498764" y="831273"/>
                </a:lnTo>
                <a:cubicBezTo>
                  <a:pt x="523880" y="931737"/>
                  <a:pt x="489665" y="829500"/>
                  <a:pt x="546265" y="914400"/>
                </a:cubicBezTo>
                <a:cubicBezTo>
                  <a:pt x="553209" y="924815"/>
                  <a:pt x="552061" y="939084"/>
                  <a:pt x="558140" y="950026"/>
                </a:cubicBezTo>
                <a:cubicBezTo>
                  <a:pt x="572003" y="974979"/>
                  <a:pt x="589808" y="997527"/>
                  <a:pt x="605642" y="1021278"/>
                </a:cubicBezTo>
                <a:cubicBezTo>
                  <a:pt x="613559" y="1033153"/>
                  <a:pt x="624878" y="1043364"/>
                  <a:pt x="629392" y="1056904"/>
                </a:cubicBezTo>
                <a:cubicBezTo>
                  <a:pt x="651166" y="1122221"/>
                  <a:pt x="628186" y="1063700"/>
                  <a:pt x="665018" y="1128156"/>
                </a:cubicBezTo>
                <a:cubicBezTo>
                  <a:pt x="686859" y="1166378"/>
                  <a:pt x="701706" y="1203653"/>
                  <a:pt x="712520" y="1246909"/>
                </a:cubicBezTo>
                <a:cubicBezTo>
                  <a:pt x="716478" y="1262743"/>
                  <a:pt x="719911" y="1278717"/>
                  <a:pt x="724395" y="1294410"/>
                </a:cubicBezTo>
                <a:cubicBezTo>
                  <a:pt x="727834" y="1306446"/>
                  <a:pt x="733555" y="1317816"/>
                  <a:pt x="736270" y="1330036"/>
                </a:cubicBezTo>
                <a:cubicBezTo>
                  <a:pt x="764137" y="1455435"/>
                  <a:pt x="733289" y="1356715"/>
                  <a:pt x="760021" y="1436914"/>
                </a:cubicBezTo>
                <a:cubicBezTo>
                  <a:pt x="779673" y="1594133"/>
                  <a:pt x="759362" y="1482110"/>
                  <a:pt x="783772" y="1567543"/>
                </a:cubicBezTo>
                <a:cubicBezTo>
                  <a:pt x="788256" y="1583236"/>
                  <a:pt x="789916" y="1599762"/>
                  <a:pt x="795647" y="1615044"/>
                </a:cubicBezTo>
                <a:cubicBezTo>
                  <a:pt x="821133" y="1683007"/>
                  <a:pt x="816530" y="1639199"/>
                  <a:pt x="831273" y="1698171"/>
                </a:cubicBezTo>
                <a:cubicBezTo>
                  <a:pt x="859938" y="1812828"/>
                  <a:pt x="827875" y="1711729"/>
                  <a:pt x="855023" y="1793174"/>
                </a:cubicBezTo>
                <a:cubicBezTo>
                  <a:pt x="858982" y="1951512"/>
                  <a:pt x="860440" y="2109932"/>
                  <a:pt x="866899" y="2268187"/>
                </a:cubicBezTo>
                <a:cubicBezTo>
                  <a:pt x="868361" y="2304002"/>
                  <a:pt x="867439" y="2341059"/>
                  <a:pt x="878774" y="2375065"/>
                </a:cubicBezTo>
                <a:cubicBezTo>
                  <a:pt x="887801" y="2402145"/>
                  <a:pt x="926275" y="2446317"/>
                  <a:pt x="926275" y="2446317"/>
                </a:cubicBezTo>
                <a:cubicBezTo>
                  <a:pt x="930234" y="2470068"/>
                  <a:pt x="935868" y="2493599"/>
                  <a:pt x="938151" y="2517569"/>
                </a:cubicBezTo>
                <a:cubicBezTo>
                  <a:pt x="958484" y="2731066"/>
                  <a:pt x="929604" y="2634432"/>
                  <a:pt x="961901" y="2731324"/>
                </a:cubicBezTo>
                <a:cubicBezTo>
                  <a:pt x="957943" y="2743199"/>
                  <a:pt x="960441" y="2760006"/>
                  <a:pt x="950026" y="2766950"/>
                </a:cubicBezTo>
                <a:cubicBezTo>
                  <a:pt x="933232" y="2778146"/>
                  <a:pt x="910526" y="2775318"/>
                  <a:pt x="890649" y="2778826"/>
                </a:cubicBezTo>
                <a:lnTo>
                  <a:pt x="748146" y="2802576"/>
                </a:lnTo>
                <a:cubicBezTo>
                  <a:pt x="736271" y="2806535"/>
                  <a:pt x="722295" y="2806632"/>
                  <a:pt x="712520" y="2814452"/>
                </a:cubicBezTo>
                <a:cubicBezTo>
                  <a:pt x="686857" y="2834982"/>
                  <a:pt x="672276" y="2899557"/>
                  <a:pt x="665018" y="2921330"/>
                </a:cubicBezTo>
                <a:lnTo>
                  <a:pt x="653143" y="2956956"/>
                </a:lnTo>
                <a:cubicBezTo>
                  <a:pt x="657101" y="3020291"/>
                  <a:pt x="650954" y="3085080"/>
                  <a:pt x="665018" y="3146961"/>
                </a:cubicBezTo>
                <a:cubicBezTo>
                  <a:pt x="671344" y="3174796"/>
                  <a:pt x="712520" y="3218213"/>
                  <a:pt x="712520" y="3218213"/>
                </a:cubicBezTo>
                <a:lnTo>
                  <a:pt x="736270" y="3313215"/>
                </a:lnTo>
                <a:cubicBezTo>
                  <a:pt x="741651" y="3334740"/>
                  <a:pt x="762261" y="3422334"/>
                  <a:pt x="771896" y="3431969"/>
                </a:cubicBezTo>
                <a:lnTo>
                  <a:pt x="807522" y="3467595"/>
                </a:lnTo>
                <a:cubicBezTo>
                  <a:pt x="811480" y="3479470"/>
                  <a:pt x="813799" y="3492025"/>
                  <a:pt x="819397" y="3503221"/>
                </a:cubicBezTo>
                <a:cubicBezTo>
                  <a:pt x="825780" y="3515987"/>
                  <a:pt x="841572" y="3524662"/>
                  <a:pt x="843148" y="3538847"/>
                </a:cubicBezTo>
                <a:cubicBezTo>
                  <a:pt x="845807" y="3562778"/>
                  <a:pt x="835231" y="3586348"/>
                  <a:pt x="831273" y="3610099"/>
                </a:cubicBezTo>
                <a:cubicBezTo>
                  <a:pt x="835231" y="3621974"/>
                  <a:pt x="835328" y="3635950"/>
                  <a:pt x="843148" y="3645724"/>
                </a:cubicBezTo>
                <a:cubicBezTo>
                  <a:pt x="882068" y="3694373"/>
                  <a:pt x="878774" y="3648906"/>
                  <a:pt x="878774" y="3681350"/>
                </a:cubicBez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1" name="20 Rectángulo"/>
          <p:cNvSpPr/>
          <p:nvPr/>
        </p:nvSpPr>
        <p:spPr>
          <a:xfrm>
            <a:off x="4819635" y="470402"/>
            <a:ext cx="67755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Lafinur</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21 Rectángulo"/>
          <p:cNvSpPr/>
          <p:nvPr/>
        </p:nvSpPr>
        <p:spPr>
          <a:xfrm>
            <a:off x="5527843" y="950275"/>
            <a:ext cx="101963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Santa Rosa</a:t>
            </a:r>
          </a:p>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Conlara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19 Estrella de 4 puntas"/>
          <p:cNvSpPr/>
          <p:nvPr/>
        </p:nvSpPr>
        <p:spPr>
          <a:xfrm>
            <a:off x="5190750" y="1083524"/>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23 Estrella de 4 puntas"/>
          <p:cNvSpPr/>
          <p:nvPr/>
        </p:nvSpPr>
        <p:spPr>
          <a:xfrm>
            <a:off x="4559733" y="639389"/>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Estrella de 4 puntas"/>
          <p:cNvSpPr/>
          <p:nvPr/>
        </p:nvSpPr>
        <p:spPr>
          <a:xfrm>
            <a:off x="3090762" y="567728"/>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25 Estrella de 4 puntas"/>
          <p:cNvSpPr/>
          <p:nvPr/>
        </p:nvSpPr>
        <p:spPr>
          <a:xfrm>
            <a:off x="3198774" y="994707"/>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Estrella de 4 puntas"/>
          <p:cNvSpPr/>
          <p:nvPr/>
        </p:nvSpPr>
        <p:spPr>
          <a:xfrm>
            <a:off x="2883967" y="121073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Estrella de 4 puntas"/>
          <p:cNvSpPr/>
          <p:nvPr/>
        </p:nvSpPr>
        <p:spPr>
          <a:xfrm>
            <a:off x="2418134" y="125251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28 Estrella de 4 puntas"/>
          <p:cNvSpPr/>
          <p:nvPr/>
        </p:nvSpPr>
        <p:spPr>
          <a:xfrm>
            <a:off x="5320636" y="152408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29 Rectángulo"/>
          <p:cNvSpPr/>
          <p:nvPr/>
        </p:nvSpPr>
        <p:spPr>
          <a:xfrm>
            <a:off x="1247154" y="1273441"/>
            <a:ext cx="90281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 N.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Alem</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 name="30 Rectángulo"/>
          <p:cNvSpPr/>
          <p:nvPr/>
        </p:nvSpPr>
        <p:spPr>
          <a:xfrm>
            <a:off x="2392443" y="850711"/>
            <a:ext cx="56457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Lujan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31 Rectángulo"/>
          <p:cNvSpPr/>
          <p:nvPr/>
        </p:nvSpPr>
        <p:spPr>
          <a:xfrm>
            <a:off x="4986117" y="1852751"/>
            <a:ext cx="83279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Concaran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3" name="32 Estrella de 4 puntas"/>
          <p:cNvSpPr/>
          <p:nvPr/>
        </p:nvSpPr>
        <p:spPr>
          <a:xfrm>
            <a:off x="1835696" y="332098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33 Estrella de 4 puntas"/>
          <p:cNvSpPr/>
          <p:nvPr/>
        </p:nvSpPr>
        <p:spPr>
          <a:xfrm>
            <a:off x="2310122" y="447586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34 Estrella de 4 puntas"/>
          <p:cNvSpPr/>
          <p:nvPr/>
        </p:nvSpPr>
        <p:spPr>
          <a:xfrm>
            <a:off x="4220954" y="212975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35 Estrella de 4 puntas"/>
          <p:cNvSpPr/>
          <p:nvPr/>
        </p:nvSpPr>
        <p:spPr>
          <a:xfrm>
            <a:off x="3563888" y="1314984"/>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7" name="36 Estrella de 4 puntas"/>
          <p:cNvSpPr/>
          <p:nvPr/>
        </p:nvSpPr>
        <p:spPr>
          <a:xfrm>
            <a:off x="1590548" y="297575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37 Estrella de 4 puntas"/>
          <p:cNvSpPr/>
          <p:nvPr/>
        </p:nvSpPr>
        <p:spPr>
          <a:xfrm>
            <a:off x="755576" y="258387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38 Estrella de 4 puntas"/>
          <p:cNvSpPr/>
          <p:nvPr/>
        </p:nvSpPr>
        <p:spPr>
          <a:xfrm>
            <a:off x="1217672" y="202782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39 Estrella de 4 puntas"/>
          <p:cNvSpPr/>
          <p:nvPr/>
        </p:nvSpPr>
        <p:spPr>
          <a:xfrm>
            <a:off x="2279910" y="378904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1" name="40 Estrella de 4 puntas"/>
          <p:cNvSpPr/>
          <p:nvPr/>
        </p:nvSpPr>
        <p:spPr>
          <a:xfrm>
            <a:off x="2951890" y="1334942"/>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41 Rectángulo"/>
          <p:cNvSpPr/>
          <p:nvPr/>
        </p:nvSpPr>
        <p:spPr>
          <a:xfrm>
            <a:off x="3923174" y="2522898"/>
            <a:ext cx="1087927"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San Felipe</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3" name="42 Rectángulo"/>
          <p:cNvSpPr/>
          <p:nvPr/>
        </p:nvSpPr>
        <p:spPr>
          <a:xfrm>
            <a:off x="1527738" y="4726468"/>
            <a:ext cx="179786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Paso de Las Carretas</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4" name="43 Rectángulo"/>
          <p:cNvSpPr/>
          <p:nvPr/>
        </p:nvSpPr>
        <p:spPr>
          <a:xfrm>
            <a:off x="2571723" y="3758552"/>
            <a:ext cx="976358"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Saladillo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5" name="44 Rectángulo"/>
          <p:cNvSpPr/>
          <p:nvPr/>
        </p:nvSpPr>
        <p:spPr>
          <a:xfrm>
            <a:off x="2104301" y="3290500"/>
            <a:ext cx="105971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Florida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6" name="45 Rectángulo"/>
          <p:cNvSpPr/>
          <p:nvPr/>
        </p:nvSpPr>
        <p:spPr>
          <a:xfrm>
            <a:off x="1925470" y="2945270"/>
            <a:ext cx="1238545"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 E. Agüero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7" name="46 Rectángulo"/>
          <p:cNvSpPr/>
          <p:nvPr/>
        </p:nvSpPr>
        <p:spPr>
          <a:xfrm>
            <a:off x="71252" y="2931796"/>
            <a:ext cx="83061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t>
            </a:r>
            <a:r>
              <a:rPr lang="es-ES" sz="1200" b="1" spc="50" dirty="0" err="1" smtClean="0">
                <a:ln w="11430"/>
                <a:solidFill>
                  <a:schemeClr val="tx2">
                    <a:lumMod val="60000"/>
                    <a:lumOff val="40000"/>
                  </a:schemeClr>
                </a:solidFill>
                <a:effectLst>
                  <a:outerShdw blurRad="76200" dist="50800" dir="5400000" algn="tl" rotWithShape="0">
                    <a:srgbClr val="000000">
                      <a:alpha val="65000"/>
                    </a:srgbClr>
                  </a:outerShdw>
                </a:effectLst>
              </a:rPr>
              <a:t>Nogoli</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9" name="48 Rectángulo"/>
          <p:cNvSpPr/>
          <p:nvPr/>
        </p:nvSpPr>
        <p:spPr>
          <a:xfrm>
            <a:off x="-41120" y="2027820"/>
            <a:ext cx="1348959"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Fco</a:t>
            </a: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Monte</a:t>
            </a:r>
          </a:p>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Oro.</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0" name="49 Rectángulo"/>
          <p:cNvSpPr/>
          <p:nvPr/>
        </p:nvSpPr>
        <p:spPr>
          <a:xfrm>
            <a:off x="2713190" y="1645013"/>
            <a:ext cx="75514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Lujan</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1" name="50 Rectángulo"/>
          <p:cNvSpPr/>
          <p:nvPr/>
        </p:nvSpPr>
        <p:spPr>
          <a:xfrm>
            <a:off x="3719531" y="1506514"/>
            <a:ext cx="1152816"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Huertita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2" name="51 Estrella de 4 puntas"/>
          <p:cNvSpPr/>
          <p:nvPr/>
        </p:nvSpPr>
        <p:spPr>
          <a:xfrm>
            <a:off x="3742673" y="127344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52 Rectángulo"/>
          <p:cNvSpPr/>
          <p:nvPr/>
        </p:nvSpPr>
        <p:spPr>
          <a:xfrm>
            <a:off x="3990083" y="1212466"/>
            <a:ext cx="95410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Martin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22 Rectángulo"/>
          <p:cNvSpPr/>
          <p:nvPr/>
        </p:nvSpPr>
        <p:spPr>
          <a:xfrm>
            <a:off x="1093267" y="0"/>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Rioja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54 Rectángulo"/>
          <p:cNvSpPr/>
          <p:nvPr/>
        </p:nvSpPr>
        <p:spPr>
          <a:xfrm>
            <a:off x="5652120" y="-31047"/>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Córdoba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6" name="55 Elipse"/>
          <p:cNvSpPr/>
          <p:nvPr/>
        </p:nvSpPr>
        <p:spPr>
          <a:xfrm>
            <a:off x="1263096" y="1201873"/>
            <a:ext cx="1431166" cy="482162"/>
          </a:xfrm>
          <a:prstGeom prst="ellipse">
            <a:avLst/>
          </a:prstGeom>
          <a:solidFill>
            <a:schemeClr val="accent1">
              <a:alpha val="1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Flecha arriba"/>
          <p:cNvSpPr/>
          <p:nvPr/>
        </p:nvSpPr>
        <p:spPr>
          <a:xfrm rot="19546750">
            <a:off x="2078146" y="887402"/>
            <a:ext cx="252779" cy="772077"/>
          </a:xfrm>
          <a:prstGeom prst="up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57607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2785" y="0"/>
            <a:ext cx="7620000" cy="1143000"/>
          </a:xfrm>
        </p:spPr>
        <p:txBody>
          <a:bodyPr/>
          <a:lstStyle/>
          <a:p>
            <a:r>
              <a:rPr lang="es-AR" dirty="0" smtClean="0"/>
              <a:t>LEANDRO N. ALEM</a:t>
            </a:r>
            <a:endParaRPr lang="es-AR"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2" y="1052736"/>
            <a:ext cx="3621785" cy="2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368" y="996629"/>
            <a:ext cx="3696593" cy="277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368" y="3769073"/>
            <a:ext cx="3697476" cy="277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63" y="3769147"/>
            <a:ext cx="3635394" cy="277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59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2785" y="0"/>
            <a:ext cx="7620000" cy="1143000"/>
          </a:xfrm>
        </p:spPr>
        <p:txBody>
          <a:bodyPr/>
          <a:lstStyle/>
          <a:p>
            <a:r>
              <a:rPr lang="es-AR" dirty="0" smtClean="0"/>
              <a:t>LEANDRO N. ALEM</a:t>
            </a:r>
            <a:endParaRPr lang="es-AR" dirty="0"/>
          </a:p>
        </p:txBody>
      </p:sp>
    </p:spTree>
    <p:extLst>
      <p:ext uri="{BB962C8B-B14F-4D97-AF65-F5344CB8AC3E}">
        <p14:creationId xmlns:p14="http://schemas.microsoft.com/office/powerpoint/2010/main" val="4112581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pPr marL="114300" indent="0">
              <a:buNone/>
            </a:pPr>
            <a:endParaRPr lang="es-AR" dirty="0" smtClean="0"/>
          </a:p>
          <a:p>
            <a:endParaRPr lang="es-AR" dirty="0"/>
          </a:p>
        </p:txBody>
      </p:sp>
      <p:pic>
        <p:nvPicPr>
          <p:cNvPr id="4"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 y="0"/>
            <a:ext cx="84381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855" y="4725144"/>
            <a:ext cx="128124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Luis Capital</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4819635" y="6265182"/>
            <a:ext cx="1218027"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Villa Mercedes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3443922" y="748535"/>
            <a:ext cx="671980"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Quines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8 Rectángulo"/>
          <p:cNvSpPr/>
          <p:nvPr/>
        </p:nvSpPr>
        <p:spPr>
          <a:xfrm>
            <a:off x="2486057" y="191114"/>
            <a:ext cx="931666"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Candelaria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16 Forma libre"/>
          <p:cNvSpPr/>
          <p:nvPr/>
        </p:nvSpPr>
        <p:spPr>
          <a:xfrm>
            <a:off x="71252" y="1330036"/>
            <a:ext cx="3277590" cy="3253839"/>
          </a:xfrm>
          <a:custGeom>
            <a:avLst/>
            <a:gdLst>
              <a:gd name="connsiteX0" fmla="*/ 3277590 w 3277590"/>
              <a:gd name="connsiteY0" fmla="*/ 0 h 3253839"/>
              <a:gd name="connsiteX1" fmla="*/ 3170712 w 3277590"/>
              <a:gd name="connsiteY1" fmla="*/ 11876 h 3253839"/>
              <a:gd name="connsiteX2" fmla="*/ 3135086 w 3277590"/>
              <a:gd name="connsiteY2" fmla="*/ 23751 h 3253839"/>
              <a:gd name="connsiteX3" fmla="*/ 3040083 w 3277590"/>
              <a:gd name="connsiteY3" fmla="*/ 47502 h 3253839"/>
              <a:gd name="connsiteX4" fmla="*/ 2968831 w 3277590"/>
              <a:gd name="connsiteY4" fmla="*/ 71252 h 3253839"/>
              <a:gd name="connsiteX5" fmla="*/ 2873829 w 3277590"/>
              <a:gd name="connsiteY5" fmla="*/ 83128 h 3253839"/>
              <a:gd name="connsiteX6" fmla="*/ 2743200 w 3277590"/>
              <a:gd name="connsiteY6" fmla="*/ 118754 h 3253839"/>
              <a:gd name="connsiteX7" fmla="*/ 2683823 w 3277590"/>
              <a:gd name="connsiteY7" fmla="*/ 130629 h 3253839"/>
              <a:gd name="connsiteX8" fmla="*/ 2636322 w 3277590"/>
              <a:gd name="connsiteY8" fmla="*/ 154380 h 3253839"/>
              <a:gd name="connsiteX9" fmla="*/ 2565070 w 3277590"/>
              <a:gd name="connsiteY9" fmla="*/ 178130 h 3253839"/>
              <a:gd name="connsiteX10" fmla="*/ 2458192 w 3277590"/>
              <a:gd name="connsiteY10" fmla="*/ 249382 h 3253839"/>
              <a:gd name="connsiteX11" fmla="*/ 2422566 w 3277590"/>
              <a:gd name="connsiteY11" fmla="*/ 273133 h 3253839"/>
              <a:gd name="connsiteX12" fmla="*/ 2386940 w 3277590"/>
              <a:gd name="connsiteY12" fmla="*/ 308759 h 3253839"/>
              <a:gd name="connsiteX13" fmla="*/ 2351314 w 3277590"/>
              <a:gd name="connsiteY13" fmla="*/ 320634 h 3253839"/>
              <a:gd name="connsiteX14" fmla="*/ 2268187 w 3277590"/>
              <a:gd name="connsiteY14" fmla="*/ 368135 h 3253839"/>
              <a:gd name="connsiteX15" fmla="*/ 2208810 w 3277590"/>
              <a:gd name="connsiteY15" fmla="*/ 427512 h 3253839"/>
              <a:gd name="connsiteX16" fmla="*/ 2173184 w 3277590"/>
              <a:gd name="connsiteY16" fmla="*/ 463138 h 3253839"/>
              <a:gd name="connsiteX17" fmla="*/ 2101932 w 3277590"/>
              <a:gd name="connsiteY17" fmla="*/ 510639 h 3253839"/>
              <a:gd name="connsiteX18" fmla="*/ 2066306 w 3277590"/>
              <a:gd name="connsiteY18" fmla="*/ 534390 h 3253839"/>
              <a:gd name="connsiteX19" fmla="*/ 2030680 w 3277590"/>
              <a:gd name="connsiteY19" fmla="*/ 558141 h 3253839"/>
              <a:gd name="connsiteX20" fmla="*/ 1995054 w 3277590"/>
              <a:gd name="connsiteY20" fmla="*/ 570016 h 3253839"/>
              <a:gd name="connsiteX21" fmla="*/ 1911927 w 3277590"/>
              <a:gd name="connsiteY21" fmla="*/ 629393 h 3253839"/>
              <a:gd name="connsiteX22" fmla="*/ 1876301 w 3277590"/>
              <a:gd name="connsiteY22" fmla="*/ 641268 h 3253839"/>
              <a:gd name="connsiteX23" fmla="*/ 1805049 w 3277590"/>
              <a:gd name="connsiteY23" fmla="*/ 676894 h 3253839"/>
              <a:gd name="connsiteX24" fmla="*/ 1769423 w 3277590"/>
              <a:gd name="connsiteY24" fmla="*/ 700645 h 3253839"/>
              <a:gd name="connsiteX25" fmla="*/ 1733797 w 3277590"/>
              <a:gd name="connsiteY25" fmla="*/ 712520 h 3253839"/>
              <a:gd name="connsiteX26" fmla="*/ 1662545 w 3277590"/>
              <a:gd name="connsiteY26" fmla="*/ 760021 h 3253839"/>
              <a:gd name="connsiteX27" fmla="*/ 1626919 w 3277590"/>
              <a:gd name="connsiteY27" fmla="*/ 783772 h 3253839"/>
              <a:gd name="connsiteX28" fmla="*/ 1555667 w 3277590"/>
              <a:gd name="connsiteY28" fmla="*/ 843148 h 3253839"/>
              <a:gd name="connsiteX29" fmla="*/ 1520042 w 3277590"/>
              <a:gd name="connsiteY29" fmla="*/ 855024 h 3253839"/>
              <a:gd name="connsiteX30" fmla="*/ 1484416 w 3277590"/>
              <a:gd name="connsiteY30" fmla="*/ 890650 h 3253839"/>
              <a:gd name="connsiteX31" fmla="*/ 1448790 w 3277590"/>
              <a:gd name="connsiteY31" fmla="*/ 902525 h 3253839"/>
              <a:gd name="connsiteX32" fmla="*/ 1389413 w 3277590"/>
              <a:gd name="connsiteY32" fmla="*/ 938151 h 3253839"/>
              <a:gd name="connsiteX33" fmla="*/ 1306286 w 3277590"/>
              <a:gd name="connsiteY33" fmla="*/ 985652 h 3253839"/>
              <a:gd name="connsiteX34" fmla="*/ 1270660 w 3277590"/>
              <a:gd name="connsiteY34" fmla="*/ 1009403 h 3253839"/>
              <a:gd name="connsiteX35" fmla="*/ 1199408 w 3277590"/>
              <a:gd name="connsiteY35" fmla="*/ 1092530 h 3253839"/>
              <a:gd name="connsiteX36" fmla="*/ 1163782 w 3277590"/>
              <a:gd name="connsiteY36" fmla="*/ 1104406 h 3253839"/>
              <a:gd name="connsiteX37" fmla="*/ 1116280 w 3277590"/>
              <a:gd name="connsiteY37" fmla="*/ 1175658 h 3253839"/>
              <a:gd name="connsiteX38" fmla="*/ 1092530 w 3277590"/>
              <a:gd name="connsiteY38" fmla="*/ 1211283 h 3253839"/>
              <a:gd name="connsiteX39" fmla="*/ 1056904 w 3277590"/>
              <a:gd name="connsiteY39" fmla="*/ 1294411 h 3253839"/>
              <a:gd name="connsiteX40" fmla="*/ 1045029 w 3277590"/>
              <a:gd name="connsiteY40" fmla="*/ 1330037 h 3253839"/>
              <a:gd name="connsiteX41" fmla="*/ 1033153 w 3277590"/>
              <a:gd name="connsiteY41" fmla="*/ 1425039 h 3253839"/>
              <a:gd name="connsiteX42" fmla="*/ 1009403 w 3277590"/>
              <a:gd name="connsiteY42" fmla="*/ 1496291 h 3253839"/>
              <a:gd name="connsiteX43" fmla="*/ 938151 w 3277590"/>
              <a:gd name="connsiteY43" fmla="*/ 1626920 h 3253839"/>
              <a:gd name="connsiteX44" fmla="*/ 902525 w 3277590"/>
              <a:gd name="connsiteY44" fmla="*/ 1721922 h 3253839"/>
              <a:gd name="connsiteX45" fmla="*/ 866899 w 3277590"/>
              <a:gd name="connsiteY45" fmla="*/ 1793174 h 3253839"/>
              <a:gd name="connsiteX46" fmla="*/ 855023 w 3277590"/>
              <a:gd name="connsiteY46" fmla="*/ 1864426 h 3253839"/>
              <a:gd name="connsiteX47" fmla="*/ 831273 w 3277590"/>
              <a:gd name="connsiteY47" fmla="*/ 1900052 h 3253839"/>
              <a:gd name="connsiteX48" fmla="*/ 819397 w 3277590"/>
              <a:gd name="connsiteY48" fmla="*/ 1971304 h 3253839"/>
              <a:gd name="connsiteX49" fmla="*/ 807522 w 3277590"/>
              <a:gd name="connsiteY49" fmla="*/ 2006930 h 3253839"/>
              <a:gd name="connsiteX50" fmla="*/ 795647 w 3277590"/>
              <a:gd name="connsiteY50" fmla="*/ 2054432 h 3253839"/>
              <a:gd name="connsiteX51" fmla="*/ 748145 w 3277590"/>
              <a:gd name="connsiteY51" fmla="*/ 2185060 h 3253839"/>
              <a:gd name="connsiteX52" fmla="*/ 724395 w 3277590"/>
              <a:gd name="connsiteY52" fmla="*/ 2220686 h 3253839"/>
              <a:gd name="connsiteX53" fmla="*/ 700644 w 3277590"/>
              <a:gd name="connsiteY53" fmla="*/ 2268187 h 3253839"/>
              <a:gd name="connsiteX54" fmla="*/ 641267 w 3277590"/>
              <a:gd name="connsiteY54" fmla="*/ 2351315 h 3253839"/>
              <a:gd name="connsiteX55" fmla="*/ 617517 w 3277590"/>
              <a:gd name="connsiteY55" fmla="*/ 2398816 h 3253839"/>
              <a:gd name="connsiteX56" fmla="*/ 581891 w 3277590"/>
              <a:gd name="connsiteY56" fmla="*/ 2422567 h 3253839"/>
              <a:gd name="connsiteX57" fmla="*/ 510639 w 3277590"/>
              <a:gd name="connsiteY57" fmla="*/ 2493819 h 3253839"/>
              <a:gd name="connsiteX58" fmla="*/ 486888 w 3277590"/>
              <a:gd name="connsiteY58" fmla="*/ 2529445 h 3253839"/>
              <a:gd name="connsiteX59" fmla="*/ 415636 w 3277590"/>
              <a:gd name="connsiteY59" fmla="*/ 2600696 h 3253839"/>
              <a:gd name="connsiteX60" fmla="*/ 403761 w 3277590"/>
              <a:gd name="connsiteY60" fmla="*/ 2636322 h 3253839"/>
              <a:gd name="connsiteX61" fmla="*/ 332509 w 3277590"/>
              <a:gd name="connsiteY61" fmla="*/ 2671948 h 3253839"/>
              <a:gd name="connsiteX62" fmla="*/ 285008 w 3277590"/>
              <a:gd name="connsiteY62" fmla="*/ 2695699 h 3253839"/>
              <a:gd name="connsiteX63" fmla="*/ 261257 w 3277590"/>
              <a:gd name="connsiteY63" fmla="*/ 2731325 h 3253839"/>
              <a:gd name="connsiteX64" fmla="*/ 237506 w 3277590"/>
              <a:gd name="connsiteY64" fmla="*/ 2778826 h 3253839"/>
              <a:gd name="connsiteX65" fmla="*/ 201880 w 3277590"/>
              <a:gd name="connsiteY65" fmla="*/ 2814452 h 3253839"/>
              <a:gd name="connsiteX66" fmla="*/ 142504 w 3277590"/>
              <a:gd name="connsiteY66" fmla="*/ 2885704 h 3253839"/>
              <a:gd name="connsiteX67" fmla="*/ 130629 w 3277590"/>
              <a:gd name="connsiteY67" fmla="*/ 2933206 h 3253839"/>
              <a:gd name="connsiteX68" fmla="*/ 83127 w 3277590"/>
              <a:gd name="connsiteY68" fmla="*/ 3004458 h 3253839"/>
              <a:gd name="connsiteX69" fmla="*/ 71252 w 3277590"/>
              <a:gd name="connsiteY69" fmla="*/ 3051959 h 3253839"/>
              <a:gd name="connsiteX70" fmla="*/ 59377 w 3277590"/>
              <a:gd name="connsiteY70" fmla="*/ 3087585 h 3253839"/>
              <a:gd name="connsiteX71" fmla="*/ 47501 w 3277590"/>
              <a:gd name="connsiteY71" fmla="*/ 3146961 h 3253839"/>
              <a:gd name="connsiteX72" fmla="*/ 23751 w 3277590"/>
              <a:gd name="connsiteY72" fmla="*/ 3218213 h 3253839"/>
              <a:gd name="connsiteX73" fmla="*/ 0 w 3277590"/>
              <a:gd name="connsiteY73" fmla="*/ 3253839 h 32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277590" h="3253839">
                <a:moveTo>
                  <a:pt x="3277590" y="0"/>
                </a:moveTo>
                <a:cubicBezTo>
                  <a:pt x="3241964" y="3959"/>
                  <a:pt x="3206070" y="5983"/>
                  <a:pt x="3170712" y="11876"/>
                </a:cubicBezTo>
                <a:cubicBezTo>
                  <a:pt x="3158365" y="13934"/>
                  <a:pt x="3147163" y="20457"/>
                  <a:pt x="3135086" y="23751"/>
                </a:cubicBezTo>
                <a:cubicBezTo>
                  <a:pt x="3103594" y="32340"/>
                  <a:pt x="3071050" y="37180"/>
                  <a:pt x="3040083" y="47502"/>
                </a:cubicBezTo>
                <a:cubicBezTo>
                  <a:pt x="3016332" y="55419"/>
                  <a:pt x="2993673" y="68147"/>
                  <a:pt x="2968831" y="71252"/>
                </a:cubicBezTo>
                <a:cubicBezTo>
                  <a:pt x="2937164" y="75211"/>
                  <a:pt x="2905196" y="77247"/>
                  <a:pt x="2873829" y="83128"/>
                </a:cubicBezTo>
                <a:cubicBezTo>
                  <a:pt x="2642238" y="126551"/>
                  <a:pt x="2857515" y="90175"/>
                  <a:pt x="2743200" y="118754"/>
                </a:cubicBezTo>
                <a:cubicBezTo>
                  <a:pt x="2723618" y="123649"/>
                  <a:pt x="2703615" y="126671"/>
                  <a:pt x="2683823" y="130629"/>
                </a:cubicBezTo>
                <a:cubicBezTo>
                  <a:pt x="2667989" y="138546"/>
                  <a:pt x="2652759" y="147805"/>
                  <a:pt x="2636322" y="154380"/>
                </a:cubicBezTo>
                <a:cubicBezTo>
                  <a:pt x="2613077" y="163678"/>
                  <a:pt x="2565070" y="178130"/>
                  <a:pt x="2565070" y="178130"/>
                </a:cubicBezTo>
                <a:lnTo>
                  <a:pt x="2458192" y="249382"/>
                </a:lnTo>
                <a:cubicBezTo>
                  <a:pt x="2446317" y="257299"/>
                  <a:pt x="2432658" y="263041"/>
                  <a:pt x="2422566" y="273133"/>
                </a:cubicBezTo>
                <a:cubicBezTo>
                  <a:pt x="2410691" y="285008"/>
                  <a:pt x="2400914" y="299443"/>
                  <a:pt x="2386940" y="308759"/>
                </a:cubicBezTo>
                <a:cubicBezTo>
                  <a:pt x="2376525" y="315703"/>
                  <a:pt x="2362820" y="315703"/>
                  <a:pt x="2351314" y="320634"/>
                </a:cubicBezTo>
                <a:cubicBezTo>
                  <a:pt x="2309131" y="338712"/>
                  <a:pt x="2303963" y="344285"/>
                  <a:pt x="2268187" y="368135"/>
                </a:cubicBezTo>
                <a:cubicBezTo>
                  <a:pt x="2224644" y="433449"/>
                  <a:pt x="2268187" y="378031"/>
                  <a:pt x="2208810" y="427512"/>
                </a:cubicBezTo>
                <a:cubicBezTo>
                  <a:pt x="2195908" y="438263"/>
                  <a:pt x="2186441" y="452827"/>
                  <a:pt x="2173184" y="463138"/>
                </a:cubicBezTo>
                <a:cubicBezTo>
                  <a:pt x="2150652" y="480663"/>
                  <a:pt x="2125683" y="494805"/>
                  <a:pt x="2101932" y="510639"/>
                </a:cubicBezTo>
                <a:lnTo>
                  <a:pt x="2066306" y="534390"/>
                </a:lnTo>
                <a:cubicBezTo>
                  <a:pt x="2054431" y="542307"/>
                  <a:pt x="2044220" y="553628"/>
                  <a:pt x="2030680" y="558141"/>
                </a:cubicBezTo>
                <a:lnTo>
                  <a:pt x="1995054" y="570016"/>
                </a:lnTo>
                <a:cubicBezTo>
                  <a:pt x="1984297" y="578084"/>
                  <a:pt x="1929290" y="620711"/>
                  <a:pt x="1911927" y="629393"/>
                </a:cubicBezTo>
                <a:cubicBezTo>
                  <a:pt x="1900731" y="634991"/>
                  <a:pt x="1888176" y="637310"/>
                  <a:pt x="1876301" y="641268"/>
                </a:cubicBezTo>
                <a:cubicBezTo>
                  <a:pt x="1774201" y="709335"/>
                  <a:pt x="1903381" y="627728"/>
                  <a:pt x="1805049" y="676894"/>
                </a:cubicBezTo>
                <a:cubicBezTo>
                  <a:pt x="1792283" y="683277"/>
                  <a:pt x="1782189" y="694262"/>
                  <a:pt x="1769423" y="700645"/>
                </a:cubicBezTo>
                <a:cubicBezTo>
                  <a:pt x="1758227" y="706243"/>
                  <a:pt x="1744739" y="706441"/>
                  <a:pt x="1733797" y="712520"/>
                </a:cubicBezTo>
                <a:cubicBezTo>
                  <a:pt x="1708844" y="726382"/>
                  <a:pt x="1686296" y="744187"/>
                  <a:pt x="1662545" y="760021"/>
                </a:cubicBezTo>
                <a:cubicBezTo>
                  <a:pt x="1650670" y="767938"/>
                  <a:pt x="1637011" y="773680"/>
                  <a:pt x="1626919" y="783772"/>
                </a:cubicBezTo>
                <a:cubicBezTo>
                  <a:pt x="1600653" y="810038"/>
                  <a:pt x="1588736" y="826613"/>
                  <a:pt x="1555667" y="843148"/>
                </a:cubicBezTo>
                <a:cubicBezTo>
                  <a:pt x="1544471" y="848746"/>
                  <a:pt x="1531917" y="851065"/>
                  <a:pt x="1520042" y="855024"/>
                </a:cubicBezTo>
                <a:cubicBezTo>
                  <a:pt x="1508167" y="866899"/>
                  <a:pt x="1498390" y="881334"/>
                  <a:pt x="1484416" y="890650"/>
                </a:cubicBezTo>
                <a:cubicBezTo>
                  <a:pt x="1474001" y="897594"/>
                  <a:pt x="1459986" y="896927"/>
                  <a:pt x="1448790" y="902525"/>
                </a:cubicBezTo>
                <a:cubicBezTo>
                  <a:pt x="1428145" y="912847"/>
                  <a:pt x="1408618" y="925348"/>
                  <a:pt x="1389413" y="938151"/>
                </a:cubicBezTo>
                <a:cubicBezTo>
                  <a:pt x="1317519" y="986081"/>
                  <a:pt x="1369783" y="964487"/>
                  <a:pt x="1306286" y="985652"/>
                </a:cubicBezTo>
                <a:cubicBezTo>
                  <a:pt x="1294411" y="993569"/>
                  <a:pt x="1280752" y="999311"/>
                  <a:pt x="1270660" y="1009403"/>
                </a:cubicBezTo>
                <a:cubicBezTo>
                  <a:pt x="1207897" y="1072166"/>
                  <a:pt x="1298720" y="1021592"/>
                  <a:pt x="1199408" y="1092530"/>
                </a:cubicBezTo>
                <a:cubicBezTo>
                  <a:pt x="1189222" y="1099806"/>
                  <a:pt x="1175657" y="1100447"/>
                  <a:pt x="1163782" y="1104406"/>
                </a:cubicBezTo>
                <a:lnTo>
                  <a:pt x="1116280" y="1175658"/>
                </a:lnTo>
                <a:cubicBezTo>
                  <a:pt x="1108363" y="1187533"/>
                  <a:pt x="1097043" y="1197743"/>
                  <a:pt x="1092530" y="1211283"/>
                </a:cubicBezTo>
                <a:cubicBezTo>
                  <a:pt x="1064676" y="1294841"/>
                  <a:pt x="1100931" y="1191677"/>
                  <a:pt x="1056904" y="1294411"/>
                </a:cubicBezTo>
                <a:cubicBezTo>
                  <a:pt x="1051973" y="1305917"/>
                  <a:pt x="1048987" y="1318162"/>
                  <a:pt x="1045029" y="1330037"/>
                </a:cubicBezTo>
                <a:cubicBezTo>
                  <a:pt x="1041070" y="1361704"/>
                  <a:pt x="1039840" y="1393834"/>
                  <a:pt x="1033153" y="1425039"/>
                </a:cubicBezTo>
                <a:cubicBezTo>
                  <a:pt x="1027907" y="1449519"/>
                  <a:pt x="1020599" y="1473899"/>
                  <a:pt x="1009403" y="1496291"/>
                </a:cubicBezTo>
                <a:cubicBezTo>
                  <a:pt x="955518" y="1604059"/>
                  <a:pt x="981540" y="1561835"/>
                  <a:pt x="938151" y="1626920"/>
                </a:cubicBezTo>
                <a:cubicBezTo>
                  <a:pt x="916256" y="1714494"/>
                  <a:pt x="939784" y="1634986"/>
                  <a:pt x="902525" y="1721922"/>
                </a:cubicBezTo>
                <a:cubicBezTo>
                  <a:pt x="873026" y="1790752"/>
                  <a:pt x="912539" y="1724712"/>
                  <a:pt x="866899" y="1793174"/>
                </a:cubicBezTo>
                <a:cubicBezTo>
                  <a:pt x="862940" y="1816925"/>
                  <a:pt x="862637" y="1841583"/>
                  <a:pt x="855023" y="1864426"/>
                </a:cubicBezTo>
                <a:cubicBezTo>
                  <a:pt x="850510" y="1877966"/>
                  <a:pt x="835786" y="1886512"/>
                  <a:pt x="831273" y="1900052"/>
                </a:cubicBezTo>
                <a:cubicBezTo>
                  <a:pt x="823659" y="1922895"/>
                  <a:pt x="824620" y="1947799"/>
                  <a:pt x="819397" y="1971304"/>
                </a:cubicBezTo>
                <a:cubicBezTo>
                  <a:pt x="816682" y="1983524"/>
                  <a:pt x="810961" y="1994894"/>
                  <a:pt x="807522" y="2006930"/>
                </a:cubicBezTo>
                <a:cubicBezTo>
                  <a:pt x="803038" y="2022623"/>
                  <a:pt x="800337" y="2038799"/>
                  <a:pt x="795647" y="2054432"/>
                </a:cubicBezTo>
                <a:cubicBezTo>
                  <a:pt x="787334" y="2082143"/>
                  <a:pt x="762309" y="2156732"/>
                  <a:pt x="748145" y="2185060"/>
                </a:cubicBezTo>
                <a:cubicBezTo>
                  <a:pt x="741762" y="2197826"/>
                  <a:pt x="731476" y="2208294"/>
                  <a:pt x="724395" y="2220686"/>
                </a:cubicBezTo>
                <a:cubicBezTo>
                  <a:pt x="715612" y="2236056"/>
                  <a:pt x="709427" y="2252817"/>
                  <a:pt x="700644" y="2268187"/>
                </a:cubicBezTo>
                <a:cubicBezTo>
                  <a:pt x="667145" y="2326809"/>
                  <a:pt x="683749" y="2283342"/>
                  <a:pt x="641267" y="2351315"/>
                </a:cubicBezTo>
                <a:cubicBezTo>
                  <a:pt x="631885" y="2366327"/>
                  <a:pt x="628850" y="2385216"/>
                  <a:pt x="617517" y="2398816"/>
                </a:cubicBezTo>
                <a:cubicBezTo>
                  <a:pt x="608380" y="2409780"/>
                  <a:pt x="592558" y="2413085"/>
                  <a:pt x="581891" y="2422567"/>
                </a:cubicBezTo>
                <a:cubicBezTo>
                  <a:pt x="556787" y="2444882"/>
                  <a:pt x="529271" y="2465872"/>
                  <a:pt x="510639" y="2493819"/>
                </a:cubicBezTo>
                <a:cubicBezTo>
                  <a:pt x="502722" y="2505694"/>
                  <a:pt x="496370" y="2518778"/>
                  <a:pt x="486888" y="2529445"/>
                </a:cubicBezTo>
                <a:cubicBezTo>
                  <a:pt x="464573" y="2554549"/>
                  <a:pt x="415636" y="2600696"/>
                  <a:pt x="415636" y="2600696"/>
                </a:cubicBezTo>
                <a:cubicBezTo>
                  <a:pt x="411678" y="2612571"/>
                  <a:pt x="411581" y="2626547"/>
                  <a:pt x="403761" y="2636322"/>
                </a:cubicBezTo>
                <a:cubicBezTo>
                  <a:pt x="383915" y="2661129"/>
                  <a:pt x="358700" y="2660723"/>
                  <a:pt x="332509" y="2671948"/>
                </a:cubicBezTo>
                <a:cubicBezTo>
                  <a:pt x="316238" y="2678921"/>
                  <a:pt x="300842" y="2687782"/>
                  <a:pt x="285008" y="2695699"/>
                </a:cubicBezTo>
                <a:cubicBezTo>
                  <a:pt x="277091" y="2707574"/>
                  <a:pt x="268338" y="2718933"/>
                  <a:pt x="261257" y="2731325"/>
                </a:cubicBezTo>
                <a:cubicBezTo>
                  <a:pt x="252474" y="2746695"/>
                  <a:pt x="247796" y="2764421"/>
                  <a:pt x="237506" y="2778826"/>
                </a:cubicBezTo>
                <a:cubicBezTo>
                  <a:pt x="227744" y="2792492"/>
                  <a:pt x="212631" y="2801550"/>
                  <a:pt x="201880" y="2814452"/>
                </a:cubicBezTo>
                <a:cubicBezTo>
                  <a:pt x="119215" y="2913652"/>
                  <a:pt x="246586" y="2781622"/>
                  <a:pt x="142504" y="2885704"/>
                </a:cubicBezTo>
                <a:cubicBezTo>
                  <a:pt x="138546" y="2901538"/>
                  <a:pt x="137928" y="2918608"/>
                  <a:pt x="130629" y="2933206"/>
                </a:cubicBezTo>
                <a:cubicBezTo>
                  <a:pt x="117863" y="2958737"/>
                  <a:pt x="83127" y="3004458"/>
                  <a:pt x="83127" y="3004458"/>
                </a:cubicBezTo>
                <a:cubicBezTo>
                  <a:pt x="79169" y="3020292"/>
                  <a:pt x="75736" y="3036266"/>
                  <a:pt x="71252" y="3051959"/>
                </a:cubicBezTo>
                <a:cubicBezTo>
                  <a:pt x="67813" y="3063995"/>
                  <a:pt x="62413" y="3075441"/>
                  <a:pt x="59377" y="3087585"/>
                </a:cubicBezTo>
                <a:cubicBezTo>
                  <a:pt x="54482" y="3107166"/>
                  <a:pt x="52812" y="3127488"/>
                  <a:pt x="47501" y="3146961"/>
                </a:cubicBezTo>
                <a:cubicBezTo>
                  <a:pt x="40914" y="3171114"/>
                  <a:pt x="37638" y="3197382"/>
                  <a:pt x="23751" y="3218213"/>
                </a:cubicBezTo>
                <a:lnTo>
                  <a:pt x="0" y="3253839"/>
                </a:ln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9" name="18 Forma libre"/>
          <p:cNvSpPr/>
          <p:nvPr/>
        </p:nvSpPr>
        <p:spPr>
          <a:xfrm>
            <a:off x="5818909" y="724395"/>
            <a:ext cx="961901" cy="3681350"/>
          </a:xfrm>
          <a:custGeom>
            <a:avLst/>
            <a:gdLst>
              <a:gd name="connsiteX0" fmla="*/ 0 w 961901"/>
              <a:gd name="connsiteY0" fmla="*/ 0 h 3681350"/>
              <a:gd name="connsiteX1" fmla="*/ 95003 w 961901"/>
              <a:gd name="connsiteY1" fmla="*/ 71252 h 3681350"/>
              <a:gd name="connsiteX2" fmla="*/ 106878 w 961901"/>
              <a:gd name="connsiteY2" fmla="*/ 106878 h 3681350"/>
              <a:gd name="connsiteX3" fmla="*/ 166255 w 961901"/>
              <a:gd name="connsiteY3" fmla="*/ 178130 h 3681350"/>
              <a:gd name="connsiteX4" fmla="*/ 201881 w 961901"/>
              <a:gd name="connsiteY4" fmla="*/ 261257 h 3681350"/>
              <a:gd name="connsiteX5" fmla="*/ 225631 w 961901"/>
              <a:gd name="connsiteY5" fmla="*/ 332509 h 3681350"/>
              <a:gd name="connsiteX6" fmla="*/ 237507 w 961901"/>
              <a:gd name="connsiteY6" fmla="*/ 368135 h 3681350"/>
              <a:gd name="connsiteX7" fmla="*/ 261257 w 961901"/>
              <a:gd name="connsiteY7" fmla="*/ 403761 h 3681350"/>
              <a:gd name="connsiteX8" fmla="*/ 285008 w 961901"/>
              <a:gd name="connsiteY8" fmla="*/ 486888 h 3681350"/>
              <a:gd name="connsiteX9" fmla="*/ 308759 w 961901"/>
              <a:gd name="connsiteY9" fmla="*/ 522514 h 3681350"/>
              <a:gd name="connsiteX10" fmla="*/ 344385 w 961901"/>
              <a:gd name="connsiteY10" fmla="*/ 605641 h 3681350"/>
              <a:gd name="connsiteX11" fmla="*/ 356260 w 961901"/>
              <a:gd name="connsiteY11" fmla="*/ 653143 h 3681350"/>
              <a:gd name="connsiteX12" fmla="*/ 403761 w 961901"/>
              <a:gd name="connsiteY12" fmla="*/ 724395 h 3681350"/>
              <a:gd name="connsiteX13" fmla="*/ 427512 w 961901"/>
              <a:gd name="connsiteY13" fmla="*/ 760021 h 3681350"/>
              <a:gd name="connsiteX14" fmla="*/ 498764 w 961901"/>
              <a:gd name="connsiteY14" fmla="*/ 831273 h 3681350"/>
              <a:gd name="connsiteX15" fmla="*/ 546265 w 961901"/>
              <a:gd name="connsiteY15" fmla="*/ 914400 h 3681350"/>
              <a:gd name="connsiteX16" fmla="*/ 558140 w 961901"/>
              <a:gd name="connsiteY16" fmla="*/ 950026 h 3681350"/>
              <a:gd name="connsiteX17" fmla="*/ 605642 w 961901"/>
              <a:gd name="connsiteY17" fmla="*/ 1021278 h 3681350"/>
              <a:gd name="connsiteX18" fmla="*/ 629392 w 961901"/>
              <a:gd name="connsiteY18" fmla="*/ 1056904 h 3681350"/>
              <a:gd name="connsiteX19" fmla="*/ 665018 w 961901"/>
              <a:gd name="connsiteY19" fmla="*/ 1128156 h 3681350"/>
              <a:gd name="connsiteX20" fmla="*/ 712520 w 961901"/>
              <a:gd name="connsiteY20" fmla="*/ 1246909 h 3681350"/>
              <a:gd name="connsiteX21" fmla="*/ 724395 w 961901"/>
              <a:gd name="connsiteY21" fmla="*/ 1294410 h 3681350"/>
              <a:gd name="connsiteX22" fmla="*/ 736270 w 961901"/>
              <a:gd name="connsiteY22" fmla="*/ 1330036 h 3681350"/>
              <a:gd name="connsiteX23" fmla="*/ 760021 w 961901"/>
              <a:gd name="connsiteY23" fmla="*/ 1436914 h 3681350"/>
              <a:gd name="connsiteX24" fmla="*/ 783772 w 961901"/>
              <a:gd name="connsiteY24" fmla="*/ 1567543 h 3681350"/>
              <a:gd name="connsiteX25" fmla="*/ 795647 w 961901"/>
              <a:gd name="connsiteY25" fmla="*/ 1615044 h 3681350"/>
              <a:gd name="connsiteX26" fmla="*/ 831273 w 961901"/>
              <a:gd name="connsiteY26" fmla="*/ 1698171 h 3681350"/>
              <a:gd name="connsiteX27" fmla="*/ 855023 w 961901"/>
              <a:gd name="connsiteY27" fmla="*/ 1793174 h 3681350"/>
              <a:gd name="connsiteX28" fmla="*/ 866899 w 961901"/>
              <a:gd name="connsiteY28" fmla="*/ 2268187 h 3681350"/>
              <a:gd name="connsiteX29" fmla="*/ 878774 w 961901"/>
              <a:gd name="connsiteY29" fmla="*/ 2375065 h 3681350"/>
              <a:gd name="connsiteX30" fmla="*/ 926275 w 961901"/>
              <a:gd name="connsiteY30" fmla="*/ 2446317 h 3681350"/>
              <a:gd name="connsiteX31" fmla="*/ 938151 w 961901"/>
              <a:gd name="connsiteY31" fmla="*/ 2517569 h 3681350"/>
              <a:gd name="connsiteX32" fmla="*/ 961901 w 961901"/>
              <a:gd name="connsiteY32" fmla="*/ 2731324 h 3681350"/>
              <a:gd name="connsiteX33" fmla="*/ 950026 w 961901"/>
              <a:gd name="connsiteY33" fmla="*/ 2766950 h 3681350"/>
              <a:gd name="connsiteX34" fmla="*/ 890649 w 961901"/>
              <a:gd name="connsiteY34" fmla="*/ 2778826 h 3681350"/>
              <a:gd name="connsiteX35" fmla="*/ 748146 w 961901"/>
              <a:gd name="connsiteY35" fmla="*/ 2802576 h 3681350"/>
              <a:gd name="connsiteX36" fmla="*/ 712520 w 961901"/>
              <a:gd name="connsiteY36" fmla="*/ 2814452 h 3681350"/>
              <a:gd name="connsiteX37" fmla="*/ 665018 w 961901"/>
              <a:gd name="connsiteY37" fmla="*/ 2921330 h 3681350"/>
              <a:gd name="connsiteX38" fmla="*/ 653143 w 961901"/>
              <a:gd name="connsiteY38" fmla="*/ 2956956 h 3681350"/>
              <a:gd name="connsiteX39" fmla="*/ 665018 w 961901"/>
              <a:gd name="connsiteY39" fmla="*/ 3146961 h 3681350"/>
              <a:gd name="connsiteX40" fmla="*/ 712520 w 961901"/>
              <a:gd name="connsiteY40" fmla="*/ 3218213 h 3681350"/>
              <a:gd name="connsiteX41" fmla="*/ 736270 w 961901"/>
              <a:gd name="connsiteY41" fmla="*/ 3313215 h 3681350"/>
              <a:gd name="connsiteX42" fmla="*/ 771896 w 961901"/>
              <a:gd name="connsiteY42" fmla="*/ 3431969 h 3681350"/>
              <a:gd name="connsiteX43" fmla="*/ 807522 w 961901"/>
              <a:gd name="connsiteY43" fmla="*/ 3467595 h 3681350"/>
              <a:gd name="connsiteX44" fmla="*/ 819397 w 961901"/>
              <a:gd name="connsiteY44" fmla="*/ 3503221 h 3681350"/>
              <a:gd name="connsiteX45" fmla="*/ 843148 w 961901"/>
              <a:gd name="connsiteY45" fmla="*/ 3538847 h 3681350"/>
              <a:gd name="connsiteX46" fmla="*/ 831273 w 961901"/>
              <a:gd name="connsiteY46" fmla="*/ 3610099 h 3681350"/>
              <a:gd name="connsiteX47" fmla="*/ 843148 w 961901"/>
              <a:gd name="connsiteY47" fmla="*/ 3645724 h 3681350"/>
              <a:gd name="connsiteX48" fmla="*/ 878774 w 961901"/>
              <a:gd name="connsiteY48" fmla="*/ 3681350 h 36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1901" h="3681350">
                <a:moveTo>
                  <a:pt x="0" y="0"/>
                </a:moveTo>
                <a:cubicBezTo>
                  <a:pt x="34114" y="20468"/>
                  <a:pt x="71916" y="36621"/>
                  <a:pt x="95003" y="71252"/>
                </a:cubicBezTo>
                <a:cubicBezTo>
                  <a:pt x="101947" y="81667"/>
                  <a:pt x="101280" y="95682"/>
                  <a:pt x="106878" y="106878"/>
                </a:cubicBezTo>
                <a:cubicBezTo>
                  <a:pt x="123411" y="139943"/>
                  <a:pt x="139992" y="151867"/>
                  <a:pt x="166255" y="178130"/>
                </a:cubicBezTo>
                <a:cubicBezTo>
                  <a:pt x="204480" y="292808"/>
                  <a:pt x="143184" y="114514"/>
                  <a:pt x="201881" y="261257"/>
                </a:cubicBezTo>
                <a:cubicBezTo>
                  <a:pt x="211179" y="284502"/>
                  <a:pt x="217714" y="308758"/>
                  <a:pt x="225631" y="332509"/>
                </a:cubicBezTo>
                <a:cubicBezTo>
                  <a:pt x="229589" y="344384"/>
                  <a:pt x="230564" y="357719"/>
                  <a:pt x="237507" y="368135"/>
                </a:cubicBezTo>
                <a:cubicBezTo>
                  <a:pt x="245424" y="380010"/>
                  <a:pt x="254874" y="390996"/>
                  <a:pt x="261257" y="403761"/>
                </a:cubicBezTo>
                <a:cubicBezTo>
                  <a:pt x="284376" y="449999"/>
                  <a:pt x="262168" y="433595"/>
                  <a:pt x="285008" y="486888"/>
                </a:cubicBezTo>
                <a:cubicBezTo>
                  <a:pt x="290630" y="500006"/>
                  <a:pt x="300842" y="510639"/>
                  <a:pt x="308759" y="522514"/>
                </a:cubicBezTo>
                <a:cubicBezTo>
                  <a:pt x="342852" y="658889"/>
                  <a:pt x="295178" y="490825"/>
                  <a:pt x="344385" y="605641"/>
                </a:cubicBezTo>
                <a:cubicBezTo>
                  <a:pt x="350814" y="620643"/>
                  <a:pt x="348961" y="638545"/>
                  <a:pt x="356260" y="653143"/>
                </a:cubicBezTo>
                <a:cubicBezTo>
                  <a:pt x="369025" y="678674"/>
                  <a:pt x="387927" y="700644"/>
                  <a:pt x="403761" y="724395"/>
                </a:cubicBezTo>
                <a:cubicBezTo>
                  <a:pt x="411678" y="736270"/>
                  <a:pt x="417420" y="749929"/>
                  <a:pt x="427512" y="760021"/>
                </a:cubicBezTo>
                <a:lnTo>
                  <a:pt x="498764" y="831273"/>
                </a:lnTo>
                <a:cubicBezTo>
                  <a:pt x="523880" y="931737"/>
                  <a:pt x="489665" y="829500"/>
                  <a:pt x="546265" y="914400"/>
                </a:cubicBezTo>
                <a:cubicBezTo>
                  <a:pt x="553209" y="924815"/>
                  <a:pt x="552061" y="939084"/>
                  <a:pt x="558140" y="950026"/>
                </a:cubicBezTo>
                <a:cubicBezTo>
                  <a:pt x="572003" y="974979"/>
                  <a:pt x="589808" y="997527"/>
                  <a:pt x="605642" y="1021278"/>
                </a:cubicBezTo>
                <a:cubicBezTo>
                  <a:pt x="613559" y="1033153"/>
                  <a:pt x="624878" y="1043364"/>
                  <a:pt x="629392" y="1056904"/>
                </a:cubicBezTo>
                <a:cubicBezTo>
                  <a:pt x="651166" y="1122221"/>
                  <a:pt x="628186" y="1063700"/>
                  <a:pt x="665018" y="1128156"/>
                </a:cubicBezTo>
                <a:cubicBezTo>
                  <a:pt x="686859" y="1166378"/>
                  <a:pt x="701706" y="1203653"/>
                  <a:pt x="712520" y="1246909"/>
                </a:cubicBezTo>
                <a:cubicBezTo>
                  <a:pt x="716478" y="1262743"/>
                  <a:pt x="719911" y="1278717"/>
                  <a:pt x="724395" y="1294410"/>
                </a:cubicBezTo>
                <a:cubicBezTo>
                  <a:pt x="727834" y="1306446"/>
                  <a:pt x="733555" y="1317816"/>
                  <a:pt x="736270" y="1330036"/>
                </a:cubicBezTo>
                <a:cubicBezTo>
                  <a:pt x="764137" y="1455435"/>
                  <a:pt x="733289" y="1356715"/>
                  <a:pt x="760021" y="1436914"/>
                </a:cubicBezTo>
                <a:cubicBezTo>
                  <a:pt x="779673" y="1594133"/>
                  <a:pt x="759362" y="1482110"/>
                  <a:pt x="783772" y="1567543"/>
                </a:cubicBezTo>
                <a:cubicBezTo>
                  <a:pt x="788256" y="1583236"/>
                  <a:pt x="789916" y="1599762"/>
                  <a:pt x="795647" y="1615044"/>
                </a:cubicBezTo>
                <a:cubicBezTo>
                  <a:pt x="821133" y="1683007"/>
                  <a:pt x="816530" y="1639199"/>
                  <a:pt x="831273" y="1698171"/>
                </a:cubicBezTo>
                <a:cubicBezTo>
                  <a:pt x="859938" y="1812828"/>
                  <a:pt x="827875" y="1711729"/>
                  <a:pt x="855023" y="1793174"/>
                </a:cubicBezTo>
                <a:cubicBezTo>
                  <a:pt x="858982" y="1951512"/>
                  <a:pt x="860440" y="2109932"/>
                  <a:pt x="866899" y="2268187"/>
                </a:cubicBezTo>
                <a:cubicBezTo>
                  <a:pt x="868361" y="2304002"/>
                  <a:pt x="867439" y="2341059"/>
                  <a:pt x="878774" y="2375065"/>
                </a:cubicBezTo>
                <a:cubicBezTo>
                  <a:pt x="887801" y="2402145"/>
                  <a:pt x="926275" y="2446317"/>
                  <a:pt x="926275" y="2446317"/>
                </a:cubicBezTo>
                <a:cubicBezTo>
                  <a:pt x="930234" y="2470068"/>
                  <a:pt x="935868" y="2493599"/>
                  <a:pt x="938151" y="2517569"/>
                </a:cubicBezTo>
                <a:cubicBezTo>
                  <a:pt x="958484" y="2731066"/>
                  <a:pt x="929604" y="2634432"/>
                  <a:pt x="961901" y="2731324"/>
                </a:cubicBezTo>
                <a:cubicBezTo>
                  <a:pt x="957943" y="2743199"/>
                  <a:pt x="960441" y="2760006"/>
                  <a:pt x="950026" y="2766950"/>
                </a:cubicBezTo>
                <a:cubicBezTo>
                  <a:pt x="933232" y="2778146"/>
                  <a:pt x="910526" y="2775318"/>
                  <a:pt x="890649" y="2778826"/>
                </a:cubicBezTo>
                <a:lnTo>
                  <a:pt x="748146" y="2802576"/>
                </a:lnTo>
                <a:cubicBezTo>
                  <a:pt x="736271" y="2806535"/>
                  <a:pt x="722295" y="2806632"/>
                  <a:pt x="712520" y="2814452"/>
                </a:cubicBezTo>
                <a:cubicBezTo>
                  <a:pt x="686857" y="2834982"/>
                  <a:pt x="672276" y="2899557"/>
                  <a:pt x="665018" y="2921330"/>
                </a:cubicBezTo>
                <a:lnTo>
                  <a:pt x="653143" y="2956956"/>
                </a:lnTo>
                <a:cubicBezTo>
                  <a:pt x="657101" y="3020291"/>
                  <a:pt x="650954" y="3085080"/>
                  <a:pt x="665018" y="3146961"/>
                </a:cubicBezTo>
                <a:cubicBezTo>
                  <a:pt x="671344" y="3174796"/>
                  <a:pt x="712520" y="3218213"/>
                  <a:pt x="712520" y="3218213"/>
                </a:cubicBezTo>
                <a:lnTo>
                  <a:pt x="736270" y="3313215"/>
                </a:lnTo>
                <a:cubicBezTo>
                  <a:pt x="741651" y="3334740"/>
                  <a:pt x="762261" y="3422334"/>
                  <a:pt x="771896" y="3431969"/>
                </a:cubicBezTo>
                <a:lnTo>
                  <a:pt x="807522" y="3467595"/>
                </a:lnTo>
                <a:cubicBezTo>
                  <a:pt x="811480" y="3479470"/>
                  <a:pt x="813799" y="3492025"/>
                  <a:pt x="819397" y="3503221"/>
                </a:cubicBezTo>
                <a:cubicBezTo>
                  <a:pt x="825780" y="3515987"/>
                  <a:pt x="841572" y="3524662"/>
                  <a:pt x="843148" y="3538847"/>
                </a:cubicBezTo>
                <a:cubicBezTo>
                  <a:pt x="845807" y="3562778"/>
                  <a:pt x="835231" y="3586348"/>
                  <a:pt x="831273" y="3610099"/>
                </a:cubicBezTo>
                <a:cubicBezTo>
                  <a:pt x="835231" y="3621974"/>
                  <a:pt x="835328" y="3635950"/>
                  <a:pt x="843148" y="3645724"/>
                </a:cubicBezTo>
                <a:cubicBezTo>
                  <a:pt x="882068" y="3694373"/>
                  <a:pt x="878774" y="3648906"/>
                  <a:pt x="878774" y="3681350"/>
                </a:cubicBez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1" name="20 Rectángulo"/>
          <p:cNvSpPr/>
          <p:nvPr/>
        </p:nvSpPr>
        <p:spPr>
          <a:xfrm>
            <a:off x="4819635" y="470402"/>
            <a:ext cx="67755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Lafinur</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21 Rectángulo"/>
          <p:cNvSpPr/>
          <p:nvPr/>
        </p:nvSpPr>
        <p:spPr>
          <a:xfrm>
            <a:off x="5527843" y="950275"/>
            <a:ext cx="101963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Santa Rosa</a:t>
            </a:r>
          </a:p>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Conlara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19 Estrella de 4 puntas"/>
          <p:cNvSpPr/>
          <p:nvPr/>
        </p:nvSpPr>
        <p:spPr>
          <a:xfrm>
            <a:off x="5190750" y="1083524"/>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23 Estrella de 4 puntas"/>
          <p:cNvSpPr/>
          <p:nvPr/>
        </p:nvSpPr>
        <p:spPr>
          <a:xfrm>
            <a:off x="4559733" y="639389"/>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Estrella de 4 puntas"/>
          <p:cNvSpPr/>
          <p:nvPr/>
        </p:nvSpPr>
        <p:spPr>
          <a:xfrm>
            <a:off x="3090762" y="567728"/>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25 Estrella de 4 puntas"/>
          <p:cNvSpPr/>
          <p:nvPr/>
        </p:nvSpPr>
        <p:spPr>
          <a:xfrm>
            <a:off x="3198774" y="994707"/>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Estrella de 4 puntas"/>
          <p:cNvSpPr/>
          <p:nvPr/>
        </p:nvSpPr>
        <p:spPr>
          <a:xfrm>
            <a:off x="2883967" y="121073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Estrella de 4 puntas"/>
          <p:cNvSpPr/>
          <p:nvPr/>
        </p:nvSpPr>
        <p:spPr>
          <a:xfrm>
            <a:off x="2418134" y="125251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28 Estrella de 4 puntas"/>
          <p:cNvSpPr/>
          <p:nvPr/>
        </p:nvSpPr>
        <p:spPr>
          <a:xfrm>
            <a:off x="5320636" y="152408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29 Rectángulo"/>
          <p:cNvSpPr/>
          <p:nvPr/>
        </p:nvSpPr>
        <p:spPr>
          <a:xfrm>
            <a:off x="1247154" y="1273441"/>
            <a:ext cx="90281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 N.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Alem</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 name="30 Rectángulo"/>
          <p:cNvSpPr/>
          <p:nvPr/>
        </p:nvSpPr>
        <p:spPr>
          <a:xfrm>
            <a:off x="2392443" y="850711"/>
            <a:ext cx="56457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Lujan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31 Rectángulo"/>
          <p:cNvSpPr/>
          <p:nvPr/>
        </p:nvSpPr>
        <p:spPr>
          <a:xfrm>
            <a:off x="4986117" y="1852751"/>
            <a:ext cx="83279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Concaran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3" name="32 Estrella de 4 puntas"/>
          <p:cNvSpPr/>
          <p:nvPr/>
        </p:nvSpPr>
        <p:spPr>
          <a:xfrm>
            <a:off x="1835696" y="332098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33 Estrella de 4 puntas"/>
          <p:cNvSpPr/>
          <p:nvPr/>
        </p:nvSpPr>
        <p:spPr>
          <a:xfrm>
            <a:off x="2310122" y="447586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34 Estrella de 4 puntas"/>
          <p:cNvSpPr/>
          <p:nvPr/>
        </p:nvSpPr>
        <p:spPr>
          <a:xfrm>
            <a:off x="4220954" y="212975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35 Estrella de 4 puntas"/>
          <p:cNvSpPr/>
          <p:nvPr/>
        </p:nvSpPr>
        <p:spPr>
          <a:xfrm>
            <a:off x="3563888" y="1314984"/>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7" name="36 Estrella de 4 puntas"/>
          <p:cNvSpPr/>
          <p:nvPr/>
        </p:nvSpPr>
        <p:spPr>
          <a:xfrm>
            <a:off x="1590548" y="297575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37 Estrella de 4 puntas"/>
          <p:cNvSpPr/>
          <p:nvPr/>
        </p:nvSpPr>
        <p:spPr>
          <a:xfrm>
            <a:off x="755576" y="258387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38 Estrella de 4 puntas"/>
          <p:cNvSpPr/>
          <p:nvPr/>
        </p:nvSpPr>
        <p:spPr>
          <a:xfrm>
            <a:off x="1217672" y="202782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39 Estrella de 4 puntas"/>
          <p:cNvSpPr/>
          <p:nvPr/>
        </p:nvSpPr>
        <p:spPr>
          <a:xfrm>
            <a:off x="2279910" y="378904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1" name="40 Estrella de 4 puntas"/>
          <p:cNvSpPr/>
          <p:nvPr/>
        </p:nvSpPr>
        <p:spPr>
          <a:xfrm>
            <a:off x="2951890" y="1334942"/>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41 Rectángulo"/>
          <p:cNvSpPr/>
          <p:nvPr/>
        </p:nvSpPr>
        <p:spPr>
          <a:xfrm>
            <a:off x="3923174" y="2522898"/>
            <a:ext cx="1087927"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San Felipe</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3" name="42 Rectángulo"/>
          <p:cNvSpPr/>
          <p:nvPr/>
        </p:nvSpPr>
        <p:spPr>
          <a:xfrm>
            <a:off x="1527738" y="4726468"/>
            <a:ext cx="179786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Paso de Las Carretas</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4" name="43 Rectángulo"/>
          <p:cNvSpPr/>
          <p:nvPr/>
        </p:nvSpPr>
        <p:spPr>
          <a:xfrm>
            <a:off x="2571723" y="3758552"/>
            <a:ext cx="976358"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Saladillo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5" name="44 Rectángulo"/>
          <p:cNvSpPr/>
          <p:nvPr/>
        </p:nvSpPr>
        <p:spPr>
          <a:xfrm>
            <a:off x="2104301" y="3290500"/>
            <a:ext cx="105971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Florida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6" name="45 Rectángulo"/>
          <p:cNvSpPr/>
          <p:nvPr/>
        </p:nvSpPr>
        <p:spPr>
          <a:xfrm>
            <a:off x="1925470" y="2945270"/>
            <a:ext cx="1238545"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 E. Agüero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7" name="46 Rectángulo"/>
          <p:cNvSpPr/>
          <p:nvPr/>
        </p:nvSpPr>
        <p:spPr>
          <a:xfrm>
            <a:off x="71252" y="2931796"/>
            <a:ext cx="83061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t>
            </a:r>
            <a:r>
              <a:rPr lang="es-ES" sz="1200" b="1" spc="50" dirty="0" err="1" smtClean="0">
                <a:ln w="11430"/>
                <a:solidFill>
                  <a:schemeClr val="tx2">
                    <a:lumMod val="60000"/>
                    <a:lumOff val="40000"/>
                  </a:schemeClr>
                </a:solidFill>
                <a:effectLst>
                  <a:outerShdw blurRad="76200" dist="50800" dir="5400000" algn="tl" rotWithShape="0">
                    <a:srgbClr val="000000">
                      <a:alpha val="65000"/>
                    </a:srgbClr>
                  </a:outerShdw>
                </a:effectLst>
              </a:rPr>
              <a:t>Nogoli</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9" name="48 Rectángulo"/>
          <p:cNvSpPr/>
          <p:nvPr/>
        </p:nvSpPr>
        <p:spPr>
          <a:xfrm>
            <a:off x="-41120" y="2027820"/>
            <a:ext cx="1348959"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Fco</a:t>
            </a: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Monte</a:t>
            </a:r>
          </a:p>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Oro.</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0" name="49 Rectángulo"/>
          <p:cNvSpPr/>
          <p:nvPr/>
        </p:nvSpPr>
        <p:spPr>
          <a:xfrm>
            <a:off x="2713190" y="1645013"/>
            <a:ext cx="75514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Lujan</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1" name="50 Rectángulo"/>
          <p:cNvSpPr/>
          <p:nvPr/>
        </p:nvSpPr>
        <p:spPr>
          <a:xfrm>
            <a:off x="3719531" y="1506514"/>
            <a:ext cx="1152816"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Huertita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2" name="51 Estrella de 4 puntas"/>
          <p:cNvSpPr/>
          <p:nvPr/>
        </p:nvSpPr>
        <p:spPr>
          <a:xfrm>
            <a:off x="3742673" y="127344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52 Rectángulo"/>
          <p:cNvSpPr/>
          <p:nvPr/>
        </p:nvSpPr>
        <p:spPr>
          <a:xfrm>
            <a:off x="3990083" y="1212466"/>
            <a:ext cx="95410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Martin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22 Rectángulo"/>
          <p:cNvSpPr/>
          <p:nvPr/>
        </p:nvSpPr>
        <p:spPr>
          <a:xfrm>
            <a:off x="1093267" y="0"/>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Rioja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54 Rectángulo"/>
          <p:cNvSpPr/>
          <p:nvPr/>
        </p:nvSpPr>
        <p:spPr>
          <a:xfrm>
            <a:off x="5652120" y="-31047"/>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Córdoba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4" name="53 Elipse"/>
          <p:cNvSpPr/>
          <p:nvPr/>
        </p:nvSpPr>
        <p:spPr>
          <a:xfrm>
            <a:off x="2102006" y="1012905"/>
            <a:ext cx="1431166" cy="482162"/>
          </a:xfrm>
          <a:prstGeom prst="ellipse">
            <a:avLst/>
          </a:prstGeom>
          <a:solidFill>
            <a:schemeClr val="accent1">
              <a:alpha val="1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7" name="56 Flecha arriba"/>
          <p:cNvSpPr/>
          <p:nvPr/>
        </p:nvSpPr>
        <p:spPr>
          <a:xfrm rot="19869999">
            <a:off x="2825500" y="464672"/>
            <a:ext cx="252779" cy="772077"/>
          </a:xfrm>
          <a:prstGeom prst="up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83448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2785" y="0"/>
            <a:ext cx="7620000" cy="1143000"/>
          </a:xfrm>
        </p:spPr>
        <p:txBody>
          <a:bodyPr/>
          <a:lstStyle/>
          <a:p>
            <a:r>
              <a:rPr lang="es-AR" dirty="0" smtClean="0"/>
              <a:t>LUJAN</a:t>
            </a:r>
            <a:endParaRPr lang="es-A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 y="980728"/>
            <a:ext cx="8458577" cy="524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12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2785" y="0"/>
            <a:ext cx="7620000" cy="1143000"/>
          </a:xfrm>
        </p:spPr>
        <p:txBody>
          <a:bodyPr/>
          <a:lstStyle/>
          <a:p>
            <a:r>
              <a:rPr lang="es-AR" dirty="0" smtClean="0"/>
              <a:t>LUJAN</a:t>
            </a:r>
            <a:endParaRPr lang="es-AR"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3" y="536763"/>
            <a:ext cx="4798208" cy="303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3" y="3653356"/>
            <a:ext cx="4828089" cy="320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61921"/>
            <a:ext cx="3250618" cy="462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68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243408"/>
            <a:ext cx="5544616" cy="1008112"/>
          </a:xfrm>
        </p:spPr>
        <p:txBody>
          <a:bodyPr/>
          <a:lstStyle/>
          <a:p>
            <a:r>
              <a:rPr lang="es-AR" sz="4800" dirty="0" smtClean="0"/>
              <a:t>Temario:</a:t>
            </a:r>
            <a:endParaRPr lang="es-AR" sz="4800" dirty="0"/>
          </a:p>
        </p:txBody>
      </p:sp>
      <p:sp>
        <p:nvSpPr>
          <p:cNvPr id="3" name="2 Subtítulo"/>
          <p:cNvSpPr>
            <a:spLocks noGrp="1"/>
          </p:cNvSpPr>
          <p:nvPr>
            <p:ph type="subTitle" idx="1"/>
          </p:nvPr>
        </p:nvSpPr>
        <p:spPr>
          <a:xfrm>
            <a:off x="467544" y="692696"/>
            <a:ext cx="7416824" cy="5400600"/>
          </a:xfrm>
        </p:spPr>
        <p:txBody>
          <a:bodyPr>
            <a:normAutofit fontScale="25000" lnSpcReduction="20000"/>
          </a:bodyPr>
          <a:lstStyle/>
          <a:p>
            <a:pPr lvl="0" algn="r"/>
            <a:r>
              <a:rPr lang="es-AR" sz="7200" dirty="0" smtClean="0">
                <a:solidFill>
                  <a:srgbClr val="002060"/>
                </a:solidFill>
              </a:rPr>
              <a:t>Presentación </a:t>
            </a:r>
            <a:r>
              <a:rPr lang="es-AR" sz="7200" dirty="0">
                <a:solidFill>
                  <a:srgbClr val="002060"/>
                </a:solidFill>
              </a:rPr>
              <a:t>del caso y material fotográfico del suceso.</a:t>
            </a:r>
          </a:p>
          <a:p>
            <a:r>
              <a:rPr lang="es-AR" sz="4800" dirty="0">
                <a:solidFill>
                  <a:srgbClr val="002060"/>
                </a:solidFill>
              </a:rPr>
              <a:t> </a:t>
            </a:r>
          </a:p>
          <a:p>
            <a:pPr algn="r"/>
            <a:r>
              <a:rPr lang="es-AR" sz="8000" dirty="0" smtClean="0">
                <a:solidFill>
                  <a:srgbClr val="002060"/>
                </a:solidFill>
              </a:rPr>
              <a:t>Análisis </a:t>
            </a:r>
            <a:r>
              <a:rPr lang="es-AR" sz="8000" dirty="0">
                <a:solidFill>
                  <a:srgbClr val="002060"/>
                </a:solidFill>
              </a:rPr>
              <a:t>y evaluación de los </a:t>
            </a:r>
            <a:r>
              <a:rPr lang="es-AR" sz="8000" dirty="0" smtClean="0">
                <a:solidFill>
                  <a:srgbClr val="002060"/>
                </a:solidFill>
              </a:rPr>
              <a:t>riesgos.</a:t>
            </a:r>
            <a:endParaRPr lang="es-AR" sz="8000" dirty="0">
              <a:solidFill>
                <a:srgbClr val="002060"/>
              </a:solidFill>
            </a:endParaRPr>
          </a:p>
          <a:p>
            <a:r>
              <a:rPr lang="es-AR" sz="4800" dirty="0">
                <a:solidFill>
                  <a:srgbClr val="002060"/>
                </a:solidFill>
              </a:rPr>
              <a:t> </a:t>
            </a:r>
          </a:p>
          <a:p>
            <a:pPr algn="r"/>
            <a:r>
              <a:rPr lang="es-AR" sz="8000" dirty="0">
                <a:solidFill>
                  <a:srgbClr val="002060"/>
                </a:solidFill>
              </a:rPr>
              <a:t>Estudios de </a:t>
            </a:r>
            <a:r>
              <a:rPr lang="es-AR" sz="8000" dirty="0" smtClean="0">
                <a:solidFill>
                  <a:srgbClr val="002060"/>
                </a:solidFill>
              </a:rPr>
              <a:t>amenazas.</a:t>
            </a:r>
            <a:endParaRPr lang="es-AR" sz="8000" dirty="0">
              <a:solidFill>
                <a:srgbClr val="002060"/>
              </a:solidFill>
            </a:endParaRPr>
          </a:p>
          <a:p>
            <a:pPr algn="r"/>
            <a:r>
              <a:rPr lang="es-AR" sz="8000" dirty="0">
                <a:solidFill>
                  <a:srgbClr val="002060"/>
                </a:solidFill>
              </a:rPr>
              <a:t>Vulnerabilidad y </a:t>
            </a:r>
            <a:r>
              <a:rPr lang="es-AR" sz="8000" dirty="0" smtClean="0">
                <a:solidFill>
                  <a:srgbClr val="002060"/>
                </a:solidFill>
              </a:rPr>
              <a:t>capacidades.</a:t>
            </a:r>
            <a:endParaRPr lang="es-AR" sz="8000" dirty="0">
              <a:solidFill>
                <a:srgbClr val="002060"/>
              </a:solidFill>
            </a:endParaRPr>
          </a:p>
          <a:p>
            <a:r>
              <a:rPr lang="es-AR" sz="4800" dirty="0">
                <a:solidFill>
                  <a:srgbClr val="002060"/>
                </a:solidFill>
              </a:rPr>
              <a:t> </a:t>
            </a:r>
          </a:p>
          <a:p>
            <a:pPr algn="r"/>
            <a:r>
              <a:rPr lang="es-AR" sz="8000" dirty="0">
                <a:solidFill>
                  <a:srgbClr val="002060"/>
                </a:solidFill>
              </a:rPr>
              <a:t>Conocer los </a:t>
            </a:r>
            <a:r>
              <a:rPr lang="es-AR" sz="8000" dirty="0" smtClean="0">
                <a:solidFill>
                  <a:srgbClr val="002060"/>
                </a:solidFill>
              </a:rPr>
              <a:t>riesgos: Identificación.</a:t>
            </a:r>
            <a:endParaRPr lang="es-AR" sz="8000" dirty="0">
              <a:solidFill>
                <a:srgbClr val="002060"/>
              </a:solidFill>
            </a:endParaRPr>
          </a:p>
          <a:p>
            <a:pPr algn="r"/>
            <a:r>
              <a:rPr lang="es-AR" sz="8000" dirty="0" smtClean="0">
                <a:solidFill>
                  <a:srgbClr val="002060"/>
                </a:solidFill>
              </a:rPr>
              <a:t>Priorizar.</a:t>
            </a:r>
            <a:endParaRPr lang="es-AR" sz="8000" dirty="0">
              <a:solidFill>
                <a:srgbClr val="002060"/>
              </a:solidFill>
            </a:endParaRPr>
          </a:p>
          <a:p>
            <a:pPr algn="r"/>
            <a:r>
              <a:rPr lang="es-AR" sz="8000" dirty="0">
                <a:solidFill>
                  <a:srgbClr val="002060"/>
                </a:solidFill>
              </a:rPr>
              <a:t>Reconocer para aumentar la </a:t>
            </a:r>
            <a:r>
              <a:rPr lang="es-AR" sz="8000" dirty="0" smtClean="0">
                <a:solidFill>
                  <a:srgbClr val="002060"/>
                </a:solidFill>
              </a:rPr>
              <a:t>seguridad.</a:t>
            </a:r>
            <a:endParaRPr lang="es-AR" sz="8000" dirty="0">
              <a:solidFill>
                <a:srgbClr val="002060"/>
              </a:solidFill>
            </a:endParaRPr>
          </a:p>
          <a:p>
            <a:pPr algn="r"/>
            <a:r>
              <a:rPr lang="es-AR" sz="8000" dirty="0">
                <a:solidFill>
                  <a:srgbClr val="002060"/>
                </a:solidFill>
              </a:rPr>
              <a:t>Lecciones del pasado.</a:t>
            </a:r>
          </a:p>
          <a:p>
            <a:endParaRPr lang="es-AR" sz="4800" dirty="0">
              <a:solidFill>
                <a:srgbClr val="002060"/>
              </a:solidFill>
            </a:endParaRPr>
          </a:p>
          <a:p>
            <a:r>
              <a:rPr lang="es-AR" sz="4800" dirty="0">
                <a:solidFill>
                  <a:srgbClr val="002060"/>
                </a:solidFill>
              </a:rPr>
              <a:t> </a:t>
            </a:r>
          </a:p>
          <a:p>
            <a:pPr lvl="0" algn="r"/>
            <a:r>
              <a:rPr lang="es-AR" sz="8000" dirty="0">
                <a:solidFill>
                  <a:srgbClr val="002060"/>
                </a:solidFill>
              </a:rPr>
              <a:t>Escenario de riesgo.</a:t>
            </a:r>
          </a:p>
          <a:p>
            <a:pPr algn="r"/>
            <a:r>
              <a:rPr lang="es-AR" sz="8000" dirty="0">
                <a:solidFill>
                  <a:srgbClr val="002060"/>
                </a:solidFill>
              </a:rPr>
              <a:t>Definir </a:t>
            </a:r>
            <a:r>
              <a:rPr lang="es-AR" sz="8000" dirty="0" smtClean="0">
                <a:solidFill>
                  <a:srgbClr val="002060"/>
                </a:solidFill>
              </a:rPr>
              <a:t>escalas.</a:t>
            </a:r>
            <a:endParaRPr lang="es-AR" sz="8000" dirty="0">
              <a:solidFill>
                <a:srgbClr val="002060"/>
              </a:solidFill>
            </a:endParaRPr>
          </a:p>
          <a:p>
            <a:pPr algn="r"/>
            <a:r>
              <a:rPr lang="es-AR" sz="8000" dirty="0">
                <a:solidFill>
                  <a:srgbClr val="002060"/>
                </a:solidFill>
              </a:rPr>
              <a:t>Fijar las </a:t>
            </a:r>
            <a:r>
              <a:rPr lang="es-AR" sz="8000" dirty="0" smtClean="0">
                <a:solidFill>
                  <a:srgbClr val="002060"/>
                </a:solidFill>
              </a:rPr>
              <a:t>magnitudes.</a:t>
            </a:r>
            <a:endParaRPr lang="es-AR" sz="8000" dirty="0">
              <a:solidFill>
                <a:srgbClr val="002060"/>
              </a:solidFill>
            </a:endParaRPr>
          </a:p>
          <a:p>
            <a:pPr algn="r"/>
            <a:r>
              <a:rPr lang="es-AR" sz="8000" dirty="0">
                <a:solidFill>
                  <a:srgbClr val="002060"/>
                </a:solidFill>
              </a:rPr>
              <a:t>Crear el plan de respuestas</a:t>
            </a:r>
            <a:r>
              <a:rPr lang="es-AR" sz="8000" dirty="0" smtClean="0">
                <a:solidFill>
                  <a:srgbClr val="002060"/>
                </a:solidFill>
              </a:rPr>
              <a:t>.</a:t>
            </a:r>
          </a:p>
          <a:p>
            <a:pPr algn="r"/>
            <a:r>
              <a:rPr lang="es-AR" sz="8000" dirty="0" smtClean="0">
                <a:solidFill>
                  <a:srgbClr val="002060"/>
                </a:solidFill>
              </a:rPr>
              <a:t> Protocolos.</a:t>
            </a:r>
            <a:endParaRPr lang="es-AR" sz="8000" dirty="0">
              <a:solidFill>
                <a:srgbClr val="002060"/>
              </a:solidFill>
            </a:endParaRPr>
          </a:p>
          <a:p>
            <a:r>
              <a:rPr lang="es-AR" sz="2300" dirty="0"/>
              <a:t> </a:t>
            </a:r>
          </a:p>
          <a:p>
            <a:endParaRPr lang="es-AR" dirty="0"/>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1" y="3501008"/>
            <a:ext cx="4492282" cy="3369212"/>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1" y="961008"/>
            <a:ext cx="3512871" cy="2540000"/>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395" y="5765678"/>
            <a:ext cx="2411861" cy="1092322"/>
          </a:xfrm>
          <a:prstGeom prst="rect">
            <a:avLst/>
          </a:prstGeom>
        </p:spPr>
      </p:pic>
      <p:pic>
        <p:nvPicPr>
          <p:cNvPr id="9" name="Picture 2" descr="C:\Users\Roberto\AppData\Local\Temp\Rar$DI00.046\escudo 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246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pPr marL="114300" indent="0">
              <a:buNone/>
            </a:pPr>
            <a:endParaRPr lang="es-AR" dirty="0" smtClean="0"/>
          </a:p>
          <a:p>
            <a:endParaRPr lang="es-AR" dirty="0"/>
          </a:p>
        </p:txBody>
      </p:sp>
      <p:pic>
        <p:nvPicPr>
          <p:cNvPr id="4"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 y="0"/>
            <a:ext cx="84381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855" y="4725144"/>
            <a:ext cx="128124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Luis Capital</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4819635" y="6265182"/>
            <a:ext cx="1218027"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Villa Mercedes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3650067" y="792804"/>
            <a:ext cx="671980"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Quines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8 Rectángulo"/>
          <p:cNvSpPr/>
          <p:nvPr/>
        </p:nvSpPr>
        <p:spPr>
          <a:xfrm>
            <a:off x="2486057" y="191114"/>
            <a:ext cx="931666"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Candelaria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16 Forma libre"/>
          <p:cNvSpPr/>
          <p:nvPr/>
        </p:nvSpPr>
        <p:spPr>
          <a:xfrm>
            <a:off x="71252" y="1330036"/>
            <a:ext cx="3277590" cy="3253839"/>
          </a:xfrm>
          <a:custGeom>
            <a:avLst/>
            <a:gdLst>
              <a:gd name="connsiteX0" fmla="*/ 3277590 w 3277590"/>
              <a:gd name="connsiteY0" fmla="*/ 0 h 3253839"/>
              <a:gd name="connsiteX1" fmla="*/ 3170712 w 3277590"/>
              <a:gd name="connsiteY1" fmla="*/ 11876 h 3253839"/>
              <a:gd name="connsiteX2" fmla="*/ 3135086 w 3277590"/>
              <a:gd name="connsiteY2" fmla="*/ 23751 h 3253839"/>
              <a:gd name="connsiteX3" fmla="*/ 3040083 w 3277590"/>
              <a:gd name="connsiteY3" fmla="*/ 47502 h 3253839"/>
              <a:gd name="connsiteX4" fmla="*/ 2968831 w 3277590"/>
              <a:gd name="connsiteY4" fmla="*/ 71252 h 3253839"/>
              <a:gd name="connsiteX5" fmla="*/ 2873829 w 3277590"/>
              <a:gd name="connsiteY5" fmla="*/ 83128 h 3253839"/>
              <a:gd name="connsiteX6" fmla="*/ 2743200 w 3277590"/>
              <a:gd name="connsiteY6" fmla="*/ 118754 h 3253839"/>
              <a:gd name="connsiteX7" fmla="*/ 2683823 w 3277590"/>
              <a:gd name="connsiteY7" fmla="*/ 130629 h 3253839"/>
              <a:gd name="connsiteX8" fmla="*/ 2636322 w 3277590"/>
              <a:gd name="connsiteY8" fmla="*/ 154380 h 3253839"/>
              <a:gd name="connsiteX9" fmla="*/ 2565070 w 3277590"/>
              <a:gd name="connsiteY9" fmla="*/ 178130 h 3253839"/>
              <a:gd name="connsiteX10" fmla="*/ 2458192 w 3277590"/>
              <a:gd name="connsiteY10" fmla="*/ 249382 h 3253839"/>
              <a:gd name="connsiteX11" fmla="*/ 2422566 w 3277590"/>
              <a:gd name="connsiteY11" fmla="*/ 273133 h 3253839"/>
              <a:gd name="connsiteX12" fmla="*/ 2386940 w 3277590"/>
              <a:gd name="connsiteY12" fmla="*/ 308759 h 3253839"/>
              <a:gd name="connsiteX13" fmla="*/ 2351314 w 3277590"/>
              <a:gd name="connsiteY13" fmla="*/ 320634 h 3253839"/>
              <a:gd name="connsiteX14" fmla="*/ 2268187 w 3277590"/>
              <a:gd name="connsiteY14" fmla="*/ 368135 h 3253839"/>
              <a:gd name="connsiteX15" fmla="*/ 2208810 w 3277590"/>
              <a:gd name="connsiteY15" fmla="*/ 427512 h 3253839"/>
              <a:gd name="connsiteX16" fmla="*/ 2173184 w 3277590"/>
              <a:gd name="connsiteY16" fmla="*/ 463138 h 3253839"/>
              <a:gd name="connsiteX17" fmla="*/ 2101932 w 3277590"/>
              <a:gd name="connsiteY17" fmla="*/ 510639 h 3253839"/>
              <a:gd name="connsiteX18" fmla="*/ 2066306 w 3277590"/>
              <a:gd name="connsiteY18" fmla="*/ 534390 h 3253839"/>
              <a:gd name="connsiteX19" fmla="*/ 2030680 w 3277590"/>
              <a:gd name="connsiteY19" fmla="*/ 558141 h 3253839"/>
              <a:gd name="connsiteX20" fmla="*/ 1995054 w 3277590"/>
              <a:gd name="connsiteY20" fmla="*/ 570016 h 3253839"/>
              <a:gd name="connsiteX21" fmla="*/ 1911927 w 3277590"/>
              <a:gd name="connsiteY21" fmla="*/ 629393 h 3253839"/>
              <a:gd name="connsiteX22" fmla="*/ 1876301 w 3277590"/>
              <a:gd name="connsiteY22" fmla="*/ 641268 h 3253839"/>
              <a:gd name="connsiteX23" fmla="*/ 1805049 w 3277590"/>
              <a:gd name="connsiteY23" fmla="*/ 676894 h 3253839"/>
              <a:gd name="connsiteX24" fmla="*/ 1769423 w 3277590"/>
              <a:gd name="connsiteY24" fmla="*/ 700645 h 3253839"/>
              <a:gd name="connsiteX25" fmla="*/ 1733797 w 3277590"/>
              <a:gd name="connsiteY25" fmla="*/ 712520 h 3253839"/>
              <a:gd name="connsiteX26" fmla="*/ 1662545 w 3277590"/>
              <a:gd name="connsiteY26" fmla="*/ 760021 h 3253839"/>
              <a:gd name="connsiteX27" fmla="*/ 1626919 w 3277590"/>
              <a:gd name="connsiteY27" fmla="*/ 783772 h 3253839"/>
              <a:gd name="connsiteX28" fmla="*/ 1555667 w 3277590"/>
              <a:gd name="connsiteY28" fmla="*/ 843148 h 3253839"/>
              <a:gd name="connsiteX29" fmla="*/ 1520042 w 3277590"/>
              <a:gd name="connsiteY29" fmla="*/ 855024 h 3253839"/>
              <a:gd name="connsiteX30" fmla="*/ 1484416 w 3277590"/>
              <a:gd name="connsiteY30" fmla="*/ 890650 h 3253839"/>
              <a:gd name="connsiteX31" fmla="*/ 1448790 w 3277590"/>
              <a:gd name="connsiteY31" fmla="*/ 902525 h 3253839"/>
              <a:gd name="connsiteX32" fmla="*/ 1389413 w 3277590"/>
              <a:gd name="connsiteY32" fmla="*/ 938151 h 3253839"/>
              <a:gd name="connsiteX33" fmla="*/ 1306286 w 3277590"/>
              <a:gd name="connsiteY33" fmla="*/ 985652 h 3253839"/>
              <a:gd name="connsiteX34" fmla="*/ 1270660 w 3277590"/>
              <a:gd name="connsiteY34" fmla="*/ 1009403 h 3253839"/>
              <a:gd name="connsiteX35" fmla="*/ 1199408 w 3277590"/>
              <a:gd name="connsiteY35" fmla="*/ 1092530 h 3253839"/>
              <a:gd name="connsiteX36" fmla="*/ 1163782 w 3277590"/>
              <a:gd name="connsiteY36" fmla="*/ 1104406 h 3253839"/>
              <a:gd name="connsiteX37" fmla="*/ 1116280 w 3277590"/>
              <a:gd name="connsiteY37" fmla="*/ 1175658 h 3253839"/>
              <a:gd name="connsiteX38" fmla="*/ 1092530 w 3277590"/>
              <a:gd name="connsiteY38" fmla="*/ 1211283 h 3253839"/>
              <a:gd name="connsiteX39" fmla="*/ 1056904 w 3277590"/>
              <a:gd name="connsiteY39" fmla="*/ 1294411 h 3253839"/>
              <a:gd name="connsiteX40" fmla="*/ 1045029 w 3277590"/>
              <a:gd name="connsiteY40" fmla="*/ 1330037 h 3253839"/>
              <a:gd name="connsiteX41" fmla="*/ 1033153 w 3277590"/>
              <a:gd name="connsiteY41" fmla="*/ 1425039 h 3253839"/>
              <a:gd name="connsiteX42" fmla="*/ 1009403 w 3277590"/>
              <a:gd name="connsiteY42" fmla="*/ 1496291 h 3253839"/>
              <a:gd name="connsiteX43" fmla="*/ 938151 w 3277590"/>
              <a:gd name="connsiteY43" fmla="*/ 1626920 h 3253839"/>
              <a:gd name="connsiteX44" fmla="*/ 902525 w 3277590"/>
              <a:gd name="connsiteY44" fmla="*/ 1721922 h 3253839"/>
              <a:gd name="connsiteX45" fmla="*/ 866899 w 3277590"/>
              <a:gd name="connsiteY45" fmla="*/ 1793174 h 3253839"/>
              <a:gd name="connsiteX46" fmla="*/ 855023 w 3277590"/>
              <a:gd name="connsiteY46" fmla="*/ 1864426 h 3253839"/>
              <a:gd name="connsiteX47" fmla="*/ 831273 w 3277590"/>
              <a:gd name="connsiteY47" fmla="*/ 1900052 h 3253839"/>
              <a:gd name="connsiteX48" fmla="*/ 819397 w 3277590"/>
              <a:gd name="connsiteY48" fmla="*/ 1971304 h 3253839"/>
              <a:gd name="connsiteX49" fmla="*/ 807522 w 3277590"/>
              <a:gd name="connsiteY49" fmla="*/ 2006930 h 3253839"/>
              <a:gd name="connsiteX50" fmla="*/ 795647 w 3277590"/>
              <a:gd name="connsiteY50" fmla="*/ 2054432 h 3253839"/>
              <a:gd name="connsiteX51" fmla="*/ 748145 w 3277590"/>
              <a:gd name="connsiteY51" fmla="*/ 2185060 h 3253839"/>
              <a:gd name="connsiteX52" fmla="*/ 724395 w 3277590"/>
              <a:gd name="connsiteY52" fmla="*/ 2220686 h 3253839"/>
              <a:gd name="connsiteX53" fmla="*/ 700644 w 3277590"/>
              <a:gd name="connsiteY53" fmla="*/ 2268187 h 3253839"/>
              <a:gd name="connsiteX54" fmla="*/ 641267 w 3277590"/>
              <a:gd name="connsiteY54" fmla="*/ 2351315 h 3253839"/>
              <a:gd name="connsiteX55" fmla="*/ 617517 w 3277590"/>
              <a:gd name="connsiteY55" fmla="*/ 2398816 h 3253839"/>
              <a:gd name="connsiteX56" fmla="*/ 581891 w 3277590"/>
              <a:gd name="connsiteY56" fmla="*/ 2422567 h 3253839"/>
              <a:gd name="connsiteX57" fmla="*/ 510639 w 3277590"/>
              <a:gd name="connsiteY57" fmla="*/ 2493819 h 3253839"/>
              <a:gd name="connsiteX58" fmla="*/ 486888 w 3277590"/>
              <a:gd name="connsiteY58" fmla="*/ 2529445 h 3253839"/>
              <a:gd name="connsiteX59" fmla="*/ 415636 w 3277590"/>
              <a:gd name="connsiteY59" fmla="*/ 2600696 h 3253839"/>
              <a:gd name="connsiteX60" fmla="*/ 403761 w 3277590"/>
              <a:gd name="connsiteY60" fmla="*/ 2636322 h 3253839"/>
              <a:gd name="connsiteX61" fmla="*/ 332509 w 3277590"/>
              <a:gd name="connsiteY61" fmla="*/ 2671948 h 3253839"/>
              <a:gd name="connsiteX62" fmla="*/ 285008 w 3277590"/>
              <a:gd name="connsiteY62" fmla="*/ 2695699 h 3253839"/>
              <a:gd name="connsiteX63" fmla="*/ 261257 w 3277590"/>
              <a:gd name="connsiteY63" fmla="*/ 2731325 h 3253839"/>
              <a:gd name="connsiteX64" fmla="*/ 237506 w 3277590"/>
              <a:gd name="connsiteY64" fmla="*/ 2778826 h 3253839"/>
              <a:gd name="connsiteX65" fmla="*/ 201880 w 3277590"/>
              <a:gd name="connsiteY65" fmla="*/ 2814452 h 3253839"/>
              <a:gd name="connsiteX66" fmla="*/ 142504 w 3277590"/>
              <a:gd name="connsiteY66" fmla="*/ 2885704 h 3253839"/>
              <a:gd name="connsiteX67" fmla="*/ 130629 w 3277590"/>
              <a:gd name="connsiteY67" fmla="*/ 2933206 h 3253839"/>
              <a:gd name="connsiteX68" fmla="*/ 83127 w 3277590"/>
              <a:gd name="connsiteY68" fmla="*/ 3004458 h 3253839"/>
              <a:gd name="connsiteX69" fmla="*/ 71252 w 3277590"/>
              <a:gd name="connsiteY69" fmla="*/ 3051959 h 3253839"/>
              <a:gd name="connsiteX70" fmla="*/ 59377 w 3277590"/>
              <a:gd name="connsiteY70" fmla="*/ 3087585 h 3253839"/>
              <a:gd name="connsiteX71" fmla="*/ 47501 w 3277590"/>
              <a:gd name="connsiteY71" fmla="*/ 3146961 h 3253839"/>
              <a:gd name="connsiteX72" fmla="*/ 23751 w 3277590"/>
              <a:gd name="connsiteY72" fmla="*/ 3218213 h 3253839"/>
              <a:gd name="connsiteX73" fmla="*/ 0 w 3277590"/>
              <a:gd name="connsiteY73" fmla="*/ 3253839 h 32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277590" h="3253839">
                <a:moveTo>
                  <a:pt x="3277590" y="0"/>
                </a:moveTo>
                <a:cubicBezTo>
                  <a:pt x="3241964" y="3959"/>
                  <a:pt x="3206070" y="5983"/>
                  <a:pt x="3170712" y="11876"/>
                </a:cubicBezTo>
                <a:cubicBezTo>
                  <a:pt x="3158365" y="13934"/>
                  <a:pt x="3147163" y="20457"/>
                  <a:pt x="3135086" y="23751"/>
                </a:cubicBezTo>
                <a:cubicBezTo>
                  <a:pt x="3103594" y="32340"/>
                  <a:pt x="3071050" y="37180"/>
                  <a:pt x="3040083" y="47502"/>
                </a:cubicBezTo>
                <a:cubicBezTo>
                  <a:pt x="3016332" y="55419"/>
                  <a:pt x="2993673" y="68147"/>
                  <a:pt x="2968831" y="71252"/>
                </a:cubicBezTo>
                <a:cubicBezTo>
                  <a:pt x="2937164" y="75211"/>
                  <a:pt x="2905196" y="77247"/>
                  <a:pt x="2873829" y="83128"/>
                </a:cubicBezTo>
                <a:cubicBezTo>
                  <a:pt x="2642238" y="126551"/>
                  <a:pt x="2857515" y="90175"/>
                  <a:pt x="2743200" y="118754"/>
                </a:cubicBezTo>
                <a:cubicBezTo>
                  <a:pt x="2723618" y="123649"/>
                  <a:pt x="2703615" y="126671"/>
                  <a:pt x="2683823" y="130629"/>
                </a:cubicBezTo>
                <a:cubicBezTo>
                  <a:pt x="2667989" y="138546"/>
                  <a:pt x="2652759" y="147805"/>
                  <a:pt x="2636322" y="154380"/>
                </a:cubicBezTo>
                <a:cubicBezTo>
                  <a:pt x="2613077" y="163678"/>
                  <a:pt x="2565070" y="178130"/>
                  <a:pt x="2565070" y="178130"/>
                </a:cubicBezTo>
                <a:lnTo>
                  <a:pt x="2458192" y="249382"/>
                </a:lnTo>
                <a:cubicBezTo>
                  <a:pt x="2446317" y="257299"/>
                  <a:pt x="2432658" y="263041"/>
                  <a:pt x="2422566" y="273133"/>
                </a:cubicBezTo>
                <a:cubicBezTo>
                  <a:pt x="2410691" y="285008"/>
                  <a:pt x="2400914" y="299443"/>
                  <a:pt x="2386940" y="308759"/>
                </a:cubicBezTo>
                <a:cubicBezTo>
                  <a:pt x="2376525" y="315703"/>
                  <a:pt x="2362820" y="315703"/>
                  <a:pt x="2351314" y="320634"/>
                </a:cubicBezTo>
                <a:cubicBezTo>
                  <a:pt x="2309131" y="338712"/>
                  <a:pt x="2303963" y="344285"/>
                  <a:pt x="2268187" y="368135"/>
                </a:cubicBezTo>
                <a:cubicBezTo>
                  <a:pt x="2224644" y="433449"/>
                  <a:pt x="2268187" y="378031"/>
                  <a:pt x="2208810" y="427512"/>
                </a:cubicBezTo>
                <a:cubicBezTo>
                  <a:pt x="2195908" y="438263"/>
                  <a:pt x="2186441" y="452827"/>
                  <a:pt x="2173184" y="463138"/>
                </a:cubicBezTo>
                <a:cubicBezTo>
                  <a:pt x="2150652" y="480663"/>
                  <a:pt x="2125683" y="494805"/>
                  <a:pt x="2101932" y="510639"/>
                </a:cubicBezTo>
                <a:lnTo>
                  <a:pt x="2066306" y="534390"/>
                </a:lnTo>
                <a:cubicBezTo>
                  <a:pt x="2054431" y="542307"/>
                  <a:pt x="2044220" y="553628"/>
                  <a:pt x="2030680" y="558141"/>
                </a:cubicBezTo>
                <a:lnTo>
                  <a:pt x="1995054" y="570016"/>
                </a:lnTo>
                <a:cubicBezTo>
                  <a:pt x="1984297" y="578084"/>
                  <a:pt x="1929290" y="620711"/>
                  <a:pt x="1911927" y="629393"/>
                </a:cubicBezTo>
                <a:cubicBezTo>
                  <a:pt x="1900731" y="634991"/>
                  <a:pt x="1888176" y="637310"/>
                  <a:pt x="1876301" y="641268"/>
                </a:cubicBezTo>
                <a:cubicBezTo>
                  <a:pt x="1774201" y="709335"/>
                  <a:pt x="1903381" y="627728"/>
                  <a:pt x="1805049" y="676894"/>
                </a:cubicBezTo>
                <a:cubicBezTo>
                  <a:pt x="1792283" y="683277"/>
                  <a:pt x="1782189" y="694262"/>
                  <a:pt x="1769423" y="700645"/>
                </a:cubicBezTo>
                <a:cubicBezTo>
                  <a:pt x="1758227" y="706243"/>
                  <a:pt x="1744739" y="706441"/>
                  <a:pt x="1733797" y="712520"/>
                </a:cubicBezTo>
                <a:cubicBezTo>
                  <a:pt x="1708844" y="726382"/>
                  <a:pt x="1686296" y="744187"/>
                  <a:pt x="1662545" y="760021"/>
                </a:cubicBezTo>
                <a:cubicBezTo>
                  <a:pt x="1650670" y="767938"/>
                  <a:pt x="1637011" y="773680"/>
                  <a:pt x="1626919" y="783772"/>
                </a:cubicBezTo>
                <a:cubicBezTo>
                  <a:pt x="1600653" y="810038"/>
                  <a:pt x="1588736" y="826613"/>
                  <a:pt x="1555667" y="843148"/>
                </a:cubicBezTo>
                <a:cubicBezTo>
                  <a:pt x="1544471" y="848746"/>
                  <a:pt x="1531917" y="851065"/>
                  <a:pt x="1520042" y="855024"/>
                </a:cubicBezTo>
                <a:cubicBezTo>
                  <a:pt x="1508167" y="866899"/>
                  <a:pt x="1498390" y="881334"/>
                  <a:pt x="1484416" y="890650"/>
                </a:cubicBezTo>
                <a:cubicBezTo>
                  <a:pt x="1474001" y="897594"/>
                  <a:pt x="1459986" y="896927"/>
                  <a:pt x="1448790" y="902525"/>
                </a:cubicBezTo>
                <a:cubicBezTo>
                  <a:pt x="1428145" y="912847"/>
                  <a:pt x="1408618" y="925348"/>
                  <a:pt x="1389413" y="938151"/>
                </a:cubicBezTo>
                <a:cubicBezTo>
                  <a:pt x="1317519" y="986081"/>
                  <a:pt x="1369783" y="964487"/>
                  <a:pt x="1306286" y="985652"/>
                </a:cubicBezTo>
                <a:cubicBezTo>
                  <a:pt x="1294411" y="993569"/>
                  <a:pt x="1280752" y="999311"/>
                  <a:pt x="1270660" y="1009403"/>
                </a:cubicBezTo>
                <a:cubicBezTo>
                  <a:pt x="1207897" y="1072166"/>
                  <a:pt x="1298720" y="1021592"/>
                  <a:pt x="1199408" y="1092530"/>
                </a:cubicBezTo>
                <a:cubicBezTo>
                  <a:pt x="1189222" y="1099806"/>
                  <a:pt x="1175657" y="1100447"/>
                  <a:pt x="1163782" y="1104406"/>
                </a:cubicBezTo>
                <a:lnTo>
                  <a:pt x="1116280" y="1175658"/>
                </a:lnTo>
                <a:cubicBezTo>
                  <a:pt x="1108363" y="1187533"/>
                  <a:pt x="1097043" y="1197743"/>
                  <a:pt x="1092530" y="1211283"/>
                </a:cubicBezTo>
                <a:cubicBezTo>
                  <a:pt x="1064676" y="1294841"/>
                  <a:pt x="1100931" y="1191677"/>
                  <a:pt x="1056904" y="1294411"/>
                </a:cubicBezTo>
                <a:cubicBezTo>
                  <a:pt x="1051973" y="1305917"/>
                  <a:pt x="1048987" y="1318162"/>
                  <a:pt x="1045029" y="1330037"/>
                </a:cubicBezTo>
                <a:cubicBezTo>
                  <a:pt x="1041070" y="1361704"/>
                  <a:pt x="1039840" y="1393834"/>
                  <a:pt x="1033153" y="1425039"/>
                </a:cubicBezTo>
                <a:cubicBezTo>
                  <a:pt x="1027907" y="1449519"/>
                  <a:pt x="1020599" y="1473899"/>
                  <a:pt x="1009403" y="1496291"/>
                </a:cubicBezTo>
                <a:cubicBezTo>
                  <a:pt x="955518" y="1604059"/>
                  <a:pt x="981540" y="1561835"/>
                  <a:pt x="938151" y="1626920"/>
                </a:cubicBezTo>
                <a:cubicBezTo>
                  <a:pt x="916256" y="1714494"/>
                  <a:pt x="939784" y="1634986"/>
                  <a:pt x="902525" y="1721922"/>
                </a:cubicBezTo>
                <a:cubicBezTo>
                  <a:pt x="873026" y="1790752"/>
                  <a:pt x="912539" y="1724712"/>
                  <a:pt x="866899" y="1793174"/>
                </a:cubicBezTo>
                <a:cubicBezTo>
                  <a:pt x="862940" y="1816925"/>
                  <a:pt x="862637" y="1841583"/>
                  <a:pt x="855023" y="1864426"/>
                </a:cubicBezTo>
                <a:cubicBezTo>
                  <a:pt x="850510" y="1877966"/>
                  <a:pt x="835786" y="1886512"/>
                  <a:pt x="831273" y="1900052"/>
                </a:cubicBezTo>
                <a:cubicBezTo>
                  <a:pt x="823659" y="1922895"/>
                  <a:pt x="824620" y="1947799"/>
                  <a:pt x="819397" y="1971304"/>
                </a:cubicBezTo>
                <a:cubicBezTo>
                  <a:pt x="816682" y="1983524"/>
                  <a:pt x="810961" y="1994894"/>
                  <a:pt x="807522" y="2006930"/>
                </a:cubicBezTo>
                <a:cubicBezTo>
                  <a:pt x="803038" y="2022623"/>
                  <a:pt x="800337" y="2038799"/>
                  <a:pt x="795647" y="2054432"/>
                </a:cubicBezTo>
                <a:cubicBezTo>
                  <a:pt x="787334" y="2082143"/>
                  <a:pt x="762309" y="2156732"/>
                  <a:pt x="748145" y="2185060"/>
                </a:cubicBezTo>
                <a:cubicBezTo>
                  <a:pt x="741762" y="2197826"/>
                  <a:pt x="731476" y="2208294"/>
                  <a:pt x="724395" y="2220686"/>
                </a:cubicBezTo>
                <a:cubicBezTo>
                  <a:pt x="715612" y="2236056"/>
                  <a:pt x="709427" y="2252817"/>
                  <a:pt x="700644" y="2268187"/>
                </a:cubicBezTo>
                <a:cubicBezTo>
                  <a:pt x="667145" y="2326809"/>
                  <a:pt x="683749" y="2283342"/>
                  <a:pt x="641267" y="2351315"/>
                </a:cubicBezTo>
                <a:cubicBezTo>
                  <a:pt x="631885" y="2366327"/>
                  <a:pt x="628850" y="2385216"/>
                  <a:pt x="617517" y="2398816"/>
                </a:cubicBezTo>
                <a:cubicBezTo>
                  <a:pt x="608380" y="2409780"/>
                  <a:pt x="592558" y="2413085"/>
                  <a:pt x="581891" y="2422567"/>
                </a:cubicBezTo>
                <a:cubicBezTo>
                  <a:pt x="556787" y="2444882"/>
                  <a:pt x="529271" y="2465872"/>
                  <a:pt x="510639" y="2493819"/>
                </a:cubicBezTo>
                <a:cubicBezTo>
                  <a:pt x="502722" y="2505694"/>
                  <a:pt x="496370" y="2518778"/>
                  <a:pt x="486888" y="2529445"/>
                </a:cubicBezTo>
                <a:cubicBezTo>
                  <a:pt x="464573" y="2554549"/>
                  <a:pt x="415636" y="2600696"/>
                  <a:pt x="415636" y="2600696"/>
                </a:cubicBezTo>
                <a:cubicBezTo>
                  <a:pt x="411678" y="2612571"/>
                  <a:pt x="411581" y="2626547"/>
                  <a:pt x="403761" y="2636322"/>
                </a:cubicBezTo>
                <a:cubicBezTo>
                  <a:pt x="383915" y="2661129"/>
                  <a:pt x="358700" y="2660723"/>
                  <a:pt x="332509" y="2671948"/>
                </a:cubicBezTo>
                <a:cubicBezTo>
                  <a:pt x="316238" y="2678921"/>
                  <a:pt x="300842" y="2687782"/>
                  <a:pt x="285008" y="2695699"/>
                </a:cubicBezTo>
                <a:cubicBezTo>
                  <a:pt x="277091" y="2707574"/>
                  <a:pt x="268338" y="2718933"/>
                  <a:pt x="261257" y="2731325"/>
                </a:cubicBezTo>
                <a:cubicBezTo>
                  <a:pt x="252474" y="2746695"/>
                  <a:pt x="247796" y="2764421"/>
                  <a:pt x="237506" y="2778826"/>
                </a:cubicBezTo>
                <a:cubicBezTo>
                  <a:pt x="227744" y="2792492"/>
                  <a:pt x="212631" y="2801550"/>
                  <a:pt x="201880" y="2814452"/>
                </a:cubicBezTo>
                <a:cubicBezTo>
                  <a:pt x="119215" y="2913652"/>
                  <a:pt x="246586" y="2781622"/>
                  <a:pt x="142504" y="2885704"/>
                </a:cubicBezTo>
                <a:cubicBezTo>
                  <a:pt x="138546" y="2901538"/>
                  <a:pt x="137928" y="2918608"/>
                  <a:pt x="130629" y="2933206"/>
                </a:cubicBezTo>
                <a:cubicBezTo>
                  <a:pt x="117863" y="2958737"/>
                  <a:pt x="83127" y="3004458"/>
                  <a:pt x="83127" y="3004458"/>
                </a:cubicBezTo>
                <a:cubicBezTo>
                  <a:pt x="79169" y="3020292"/>
                  <a:pt x="75736" y="3036266"/>
                  <a:pt x="71252" y="3051959"/>
                </a:cubicBezTo>
                <a:cubicBezTo>
                  <a:pt x="67813" y="3063995"/>
                  <a:pt x="62413" y="3075441"/>
                  <a:pt x="59377" y="3087585"/>
                </a:cubicBezTo>
                <a:cubicBezTo>
                  <a:pt x="54482" y="3107166"/>
                  <a:pt x="52812" y="3127488"/>
                  <a:pt x="47501" y="3146961"/>
                </a:cubicBezTo>
                <a:cubicBezTo>
                  <a:pt x="40914" y="3171114"/>
                  <a:pt x="37638" y="3197382"/>
                  <a:pt x="23751" y="3218213"/>
                </a:cubicBezTo>
                <a:lnTo>
                  <a:pt x="0" y="3253839"/>
                </a:ln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9" name="18 Forma libre"/>
          <p:cNvSpPr/>
          <p:nvPr/>
        </p:nvSpPr>
        <p:spPr>
          <a:xfrm>
            <a:off x="5818909" y="724395"/>
            <a:ext cx="961901" cy="3681350"/>
          </a:xfrm>
          <a:custGeom>
            <a:avLst/>
            <a:gdLst>
              <a:gd name="connsiteX0" fmla="*/ 0 w 961901"/>
              <a:gd name="connsiteY0" fmla="*/ 0 h 3681350"/>
              <a:gd name="connsiteX1" fmla="*/ 95003 w 961901"/>
              <a:gd name="connsiteY1" fmla="*/ 71252 h 3681350"/>
              <a:gd name="connsiteX2" fmla="*/ 106878 w 961901"/>
              <a:gd name="connsiteY2" fmla="*/ 106878 h 3681350"/>
              <a:gd name="connsiteX3" fmla="*/ 166255 w 961901"/>
              <a:gd name="connsiteY3" fmla="*/ 178130 h 3681350"/>
              <a:gd name="connsiteX4" fmla="*/ 201881 w 961901"/>
              <a:gd name="connsiteY4" fmla="*/ 261257 h 3681350"/>
              <a:gd name="connsiteX5" fmla="*/ 225631 w 961901"/>
              <a:gd name="connsiteY5" fmla="*/ 332509 h 3681350"/>
              <a:gd name="connsiteX6" fmla="*/ 237507 w 961901"/>
              <a:gd name="connsiteY6" fmla="*/ 368135 h 3681350"/>
              <a:gd name="connsiteX7" fmla="*/ 261257 w 961901"/>
              <a:gd name="connsiteY7" fmla="*/ 403761 h 3681350"/>
              <a:gd name="connsiteX8" fmla="*/ 285008 w 961901"/>
              <a:gd name="connsiteY8" fmla="*/ 486888 h 3681350"/>
              <a:gd name="connsiteX9" fmla="*/ 308759 w 961901"/>
              <a:gd name="connsiteY9" fmla="*/ 522514 h 3681350"/>
              <a:gd name="connsiteX10" fmla="*/ 344385 w 961901"/>
              <a:gd name="connsiteY10" fmla="*/ 605641 h 3681350"/>
              <a:gd name="connsiteX11" fmla="*/ 356260 w 961901"/>
              <a:gd name="connsiteY11" fmla="*/ 653143 h 3681350"/>
              <a:gd name="connsiteX12" fmla="*/ 403761 w 961901"/>
              <a:gd name="connsiteY12" fmla="*/ 724395 h 3681350"/>
              <a:gd name="connsiteX13" fmla="*/ 427512 w 961901"/>
              <a:gd name="connsiteY13" fmla="*/ 760021 h 3681350"/>
              <a:gd name="connsiteX14" fmla="*/ 498764 w 961901"/>
              <a:gd name="connsiteY14" fmla="*/ 831273 h 3681350"/>
              <a:gd name="connsiteX15" fmla="*/ 546265 w 961901"/>
              <a:gd name="connsiteY15" fmla="*/ 914400 h 3681350"/>
              <a:gd name="connsiteX16" fmla="*/ 558140 w 961901"/>
              <a:gd name="connsiteY16" fmla="*/ 950026 h 3681350"/>
              <a:gd name="connsiteX17" fmla="*/ 605642 w 961901"/>
              <a:gd name="connsiteY17" fmla="*/ 1021278 h 3681350"/>
              <a:gd name="connsiteX18" fmla="*/ 629392 w 961901"/>
              <a:gd name="connsiteY18" fmla="*/ 1056904 h 3681350"/>
              <a:gd name="connsiteX19" fmla="*/ 665018 w 961901"/>
              <a:gd name="connsiteY19" fmla="*/ 1128156 h 3681350"/>
              <a:gd name="connsiteX20" fmla="*/ 712520 w 961901"/>
              <a:gd name="connsiteY20" fmla="*/ 1246909 h 3681350"/>
              <a:gd name="connsiteX21" fmla="*/ 724395 w 961901"/>
              <a:gd name="connsiteY21" fmla="*/ 1294410 h 3681350"/>
              <a:gd name="connsiteX22" fmla="*/ 736270 w 961901"/>
              <a:gd name="connsiteY22" fmla="*/ 1330036 h 3681350"/>
              <a:gd name="connsiteX23" fmla="*/ 760021 w 961901"/>
              <a:gd name="connsiteY23" fmla="*/ 1436914 h 3681350"/>
              <a:gd name="connsiteX24" fmla="*/ 783772 w 961901"/>
              <a:gd name="connsiteY24" fmla="*/ 1567543 h 3681350"/>
              <a:gd name="connsiteX25" fmla="*/ 795647 w 961901"/>
              <a:gd name="connsiteY25" fmla="*/ 1615044 h 3681350"/>
              <a:gd name="connsiteX26" fmla="*/ 831273 w 961901"/>
              <a:gd name="connsiteY26" fmla="*/ 1698171 h 3681350"/>
              <a:gd name="connsiteX27" fmla="*/ 855023 w 961901"/>
              <a:gd name="connsiteY27" fmla="*/ 1793174 h 3681350"/>
              <a:gd name="connsiteX28" fmla="*/ 866899 w 961901"/>
              <a:gd name="connsiteY28" fmla="*/ 2268187 h 3681350"/>
              <a:gd name="connsiteX29" fmla="*/ 878774 w 961901"/>
              <a:gd name="connsiteY29" fmla="*/ 2375065 h 3681350"/>
              <a:gd name="connsiteX30" fmla="*/ 926275 w 961901"/>
              <a:gd name="connsiteY30" fmla="*/ 2446317 h 3681350"/>
              <a:gd name="connsiteX31" fmla="*/ 938151 w 961901"/>
              <a:gd name="connsiteY31" fmla="*/ 2517569 h 3681350"/>
              <a:gd name="connsiteX32" fmla="*/ 961901 w 961901"/>
              <a:gd name="connsiteY32" fmla="*/ 2731324 h 3681350"/>
              <a:gd name="connsiteX33" fmla="*/ 950026 w 961901"/>
              <a:gd name="connsiteY33" fmla="*/ 2766950 h 3681350"/>
              <a:gd name="connsiteX34" fmla="*/ 890649 w 961901"/>
              <a:gd name="connsiteY34" fmla="*/ 2778826 h 3681350"/>
              <a:gd name="connsiteX35" fmla="*/ 748146 w 961901"/>
              <a:gd name="connsiteY35" fmla="*/ 2802576 h 3681350"/>
              <a:gd name="connsiteX36" fmla="*/ 712520 w 961901"/>
              <a:gd name="connsiteY36" fmla="*/ 2814452 h 3681350"/>
              <a:gd name="connsiteX37" fmla="*/ 665018 w 961901"/>
              <a:gd name="connsiteY37" fmla="*/ 2921330 h 3681350"/>
              <a:gd name="connsiteX38" fmla="*/ 653143 w 961901"/>
              <a:gd name="connsiteY38" fmla="*/ 2956956 h 3681350"/>
              <a:gd name="connsiteX39" fmla="*/ 665018 w 961901"/>
              <a:gd name="connsiteY39" fmla="*/ 3146961 h 3681350"/>
              <a:gd name="connsiteX40" fmla="*/ 712520 w 961901"/>
              <a:gd name="connsiteY40" fmla="*/ 3218213 h 3681350"/>
              <a:gd name="connsiteX41" fmla="*/ 736270 w 961901"/>
              <a:gd name="connsiteY41" fmla="*/ 3313215 h 3681350"/>
              <a:gd name="connsiteX42" fmla="*/ 771896 w 961901"/>
              <a:gd name="connsiteY42" fmla="*/ 3431969 h 3681350"/>
              <a:gd name="connsiteX43" fmla="*/ 807522 w 961901"/>
              <a:gd name="connsiteY43" fmla="*/ 3467595 h 3681350"/>
              <a:gd name="connsiteX44" fmla="*/ 819397 w 961901"/>
              <a:gd name="connsiteY44" fmla="*/ 3503221 h 3681350"/>
              <a:gd name="connsiteX45" fmla="*/ 843148 w 961901"/>
              <a:gd name="connsiteY45" fmla="*/ 3538847 h 3681350"/>
              <a:gd name="connsiteX46" fmla="*/ 831273 w 961901"/>
              <a:gd name="connsiteY46" fmla="*/ 3610099 h 3681350"/>
              <a:gd name="connsiteX47" fmla="*/ 843148 w 961901"/>
              <a:gd name="connsiteY47" fmla="*/ 3645724 h 3681350"/>
              <a:gd name="connsiteX48" fmla="*/ 878774 w 961901"/>
              <a:gd name="connsiteY48" fmla="*/ 3681350 h 36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1901" h="3681350">
                <a:moveTo>
                  <a:pt x="0" y="0"/>
                </a:moveTo>
                <a:cubicBezTo>
                  <a:pt x="34114" y="20468"/>
                  <a:pt x="71916" y="36621"/>
                  <a:pt x="95003" y="71252"/>
                </a:cubicBezTo>
                <a:cubicBezTo>
                  <a:pt x="101947" y="81667"/>
                  <a:pt x="101280" y="95682"/>
                  <a:pt x="106878" y="106878"/>
                </a:cubicBezTo>
                <a:cubicBezTo>
                  <a:pt x="123411" y="139943"/>
                  <a:pt x="139992" y="151867"/>
                  <a:pt x="166255" y="178130"/>
                </a:cubicBezTo>
                <a:cubicBezTo>
                  <a:pt x="204480" y="292808"/>
                  <a:pt x="143184" y="114514"/>
                  <a:pt x="201881" y="261257"/>
                </a:cubicBezTo>
                <a:cubicBezTo>
                  <a:pt x="211179" y="284502"/>
                  <a:pt x="217714" y="308758"/>
                  <a:pt x="225631" y="332509"/>
                </a:cubicBezTo>
                <a:cubicBezTo>
                  <a:pt x="229589" y="344384"/>
                  <a:pt x="230564" y="357719"/>
                  <a:pt x="237507" y="368135"/>
                </a:cubicBezTo>
                <a:cubicBezTo>
                  <a:pt x="245424" y="380010"/>
                  <a:pt x="254874" y="390996"/>
                  <a:pt x="261257" y="403761"/>
                </a:cubicBezTo>
                <a:cubicBezTo>
                  <a:pt x="284376" y="449999"/>
                  <a:pt x="262168" y="433595"/>
                  <a:pt x="285008" y="486888"/>
                </a:cubicBezTo>
                <a:cubicBezTo>
                  <a:pt x="290630" y="500006"/>
                  <a:pt x="300842" y="510639"/>
                  <a:pt x="308759" y="522514"/>
                </a:cubicBezTo>
                <a:cubicBezTo>
                  <a:pt x="342852" y="658889"/>
                  <a:pt x="295178" y="490825"/>
                  <a:pt x="344385" y="605641"/>
                </a:cubicBezTo>
                <a:cubicBezTo>
                  <a:pt x="350814" y="620643"/>
                  <a:pt x="348961" y="638545"/>
                  <a:pt x="356260" y="653143"/>
                </a:cubicBezTo>
                <a:cubicBezTo>
                  <a:pt x="369025" y="678674"/>
                  <a:pt x="387927" y="700644"/>
                  <a:pt x="403761" y="724395"/>
                </a:cubicBezTo>
                <a:cubicBezTo>
                  <a:pt x="411678" y="736270"/>
                  <a:pt x="417420" y="749929"/>
                  <a:pt x="427512" y="760021"/>
                </a:cubicBezTo>
                <a:lnTo>
                  <a:pt x="498764" y="831273"/>
                </a:lnTo>
                <a:cubicBezTo>
                  <a:pt x="523880" y="931737"/>
                  <a:pt x="489665" y="829500"/>
                  <a:pt x="546265" y="914400"/>
                </a:cubicBezTo>
                <a:cubicBezTo>
                  <a:pt x="553209" y="924815"/>
                  <a:pt x="552061" y="939084"/>
                  <a:pt x="558140" y="950026"/>
                </a:cubicBezTo>
                <a:cubicBezTo>
                  <a:pt x="572003" y="974979"/>
                  <a:pt x="589808" y="997527"/>
                  <a:pt x="605642" y="1021278"/>
                </a:cubicBezTo>
                <a:cubicBezTo>
                  <a:pt x="613559" y="1033153"/>
                  <a:pt x="624878" y="1043364"/>
                  <a:pt x="629392" y="1056904"/>
                </a:cubicBezTo>
                <a:cubicBezTo>
                  <a:pt x="651166" y="1122221"/>
                  <a:pt x="628186" y="1063700"/>
                  <a:pt x="665018" y="1128156"/>
                </a:cubicBezTo>
                <a:cubicBezTo>
                  <a:pt x="686859" y="1166378"/>
                  <a:pt x="701706" y="1203653"/>
                  <a:pt x="712520" y="1246909"/>
                </a:cubicBezTo>
                <a:cubicBezTo>
                  <a:pt x="716478" y="1262743"/>
                  <a:pt x="719911" y="1278717"/>
                  <a:pt x="724395" y="1294410"/>
                </a:cubicBezTo>
                <a:cubicBezTo>
                  <a:pt x="727834" y="1306446"/>
                  <a:pt x="733555" y="1317816"/>
                  <a:pt x="736270" y="1330036"/>
                </a:cubicBezTo>
                <a:cubicBezTo>
                  <a:pt x="764137" y="1455435"/>
                  <a:pt x="733289" y="1356715"/>
                  <a:pt x="760021" y="1436914"/>
                </a:cubicBezTo>
                <a:cubicBezTo>
                  <a:pt x="779673" y="1594133"/>
                  <a:pt x="759362" y="1482110"/>
                  <a:pt x="783772" y="1567543"/>
                </a:cubicBezTo>
                <a:cubicBezTo>
                  <a:pt x="788256" y="1583236"/>
                  <a:pt x="789916" y="1599762"/>
                  <a:pt x="795647" y="1615044"/>
                </a:cubicBezTo>
                <a:cubicBezTo>
                  <a:pt x="821133" y="1683007"/>
                  <a:pt x="816530" y="1639199"/>
                  <a:pt x="831273" y="1698171"/>
                </a:cubicBezTo>
                <a:cubicBezTo>
                  <a:pt x="859938" y="1812828"/>
                  <a:pt x="827875" y="1711729"/>
                  <a:pt x="855023" y="1793174"/>
                </a:cubicBezTo>
                <a:cubicBezTo>
                  <a:pt x="858982" y="1951512"/>
                  <a:pt x="860440" y="2109932"/>
                  <a:pt x="866899" y="2268187"/>
                </a:cubicBezTo>
                <a:cubicBezTo>
                  <a:pt x="868361" y="2304002"/>
                  <a:pt x="867439" y="2341059"/>
                  <a:pt x="878774" y="2375065"/>
                </a:cubicBezTo>
                <a:cubicBezTo>
                  <a:pt x="887801" y="2402145"/>
                  <a:pt x="926275" y="2446317"/>
                  <a:pt x="926275" y="2446317"/>
                </a:cubicBezTo>
                <a:cubicBezTo>
                  <a:pt x="930234" y="2470068"/>
                  <a:pt x="935868" y="2493599"/>
                  <a:pt x="938151" y="2517569"/>
                </a:cubicBezTo>
                <a:cubicBezTo>
                  <a:pt x="958484" y="2731066"/>
                  <a:pt x="929604" y="2634432"/>
                  <a:pt x="961901" y="2731324"/>
                </a:cubicBezTo>
                <a:cubicBezTo>
                  <a:pt x="957943" y="2743199"/>
                  <a:pt x="960441" y="2760006"/>
                  <a:pt x="950026" y="2766950"/>
                </a:cubicBezTo>
                <a:cubicBezTo>
                  <a:pt x="933232" y="2778146"/>
                  <a:pt x="910526" y="2775318"/>
                  <a:pt x="890649" y="2778826"/>
                </a:cubicBezTo>
                <a:lnTo>
                  <a:pt x="748146" y="2802576"/>
                </a:lnTo>
                <a:cubicBezTo>
                  <a:pt x="736271" y="2806535"/>
                  <a:pt x="722295" y="2806632"/>
                  <a:pt x="712520" y="2814452"/>
                </a:cubicBezTo>
                <a:cubicBezTo>
                  <a:pt x="686857" y="2834982"/>
                  <a:pt x="672276" y="2899557"/>
                  <a:pt x="665018" y="2921330"/>
                </a:cubicBezTo>
                <a:lnTo>
                  <a:pt x="653143" y="2956956"/>
                </a:lnTo>
                <a:cubicBezTo>
                  <a:pt x="657101" y="3020291"/>
                  <a:pt x="650954" y="3085080"/>
                  <a:pt x="665018" y="3146961"/>
                </a:cubicBezTo>
                <a:cubicBezTo>
                  <a:pt x="671344" y="3174796"/>
                  <a:pt x="712520" y="3218213"/>
                  <a:pt x="712520" y="3218213"/>
                </a:cubicBezTo>
                <a:lnTo>
                  <a:pt x="736270" y="3313215"/>
                </a:lnTo>
                <a:cubicBezTo>
                  <a:pt x="741651" y="3334740"/>
                  <a:pt x="762261" y="3422334"/>
                  <a:pt x="771896" y="3431969"/>
                </a:cubicBezTo>
                <a:lnTo>
                  <a:pt x="807522" y="3467595"/>
                </a:lnTo>
                <a:cubicBezTo>
                  <a:pt x="811480" y="3479470"/>
                  <a:pt x="813799" y="3492025"/>
                  <a:pt x="819397" y="3503221"/>
                </a:cubicBezTo>
                <a:cubicBezTo>
                  <a:pt x="825780" y="3515987"/>
                  <a:pt x="841572" y="3524662"/>
                  <a:pt x="843148" y="3538847"/>
                </a:cubicBezTo>
                <a:cubicBezTo>
                  <a:pt x="845807" y="3562778"/>
                  <a:pt x="835231" y="3586348"/>
                  <a:pt x="831273" y="3610099"/>
                </a:cubicBezTo>
                <a:cubicBezTo>
                  <a:pt x="835231" y="3621974"/>
                  <a:pt x="835328" y="3635950"/>
                  <a:pt x="843148" y="3645724"/>
                </a:cubicBezTo>
                <a:cubicBezTo>
                  <a:pt x="882068" y="3694373"/>
                  <a:pt x="878774" y="3648906"/>
                  <a:pt x="878774" y="3681350"/>
                </a:cubicBez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1" name="20 Rectángulo"/>
          <p:cNvSpPr/>
          <p:nvPr/>
        </p:nvSpPr>
        <p:spPr>
          <a:xfrm>
            <a:off x="4819635" y="470402"/>
            <a:ext cx="67755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Lafinur</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21 Rectángulo"/>
          <p:cNvSpPr/>
          <p:nvPr/>
        </p:nvSpPr>
        <p:spPr>
          <a:xfrm>
            <a:off x="5527843" y="950275"/>
            <a:ext cx="101963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Santa Rosa</a:t>
            </a:r>
          </a:p>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Conlara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19 Estrella de 4 puntas"/>
          <p:cNvSpPr/>
          <p:nvPr/>
        </p:nvSpPr>
        <p:spPr>
          <a:xfrm>
            <a:off x="5190750" y="1083524"/>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23 Estrella de 4 puntas"/>
          <p:cNvSpPr/>
          <p:nvPr/>
        </p:nvSpPr>
        <p:spPr>
          <a:xfrm>
            <a:off x="4559733" y="639389"/>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Estrella de 4 puntas"/>
          <p:cNvSpPr/>
          <p:nvPr/>
        </p:nvSpPr>
        <p:spPr>
          <a:xfrm>
            <a:off x="3090762" y="567728"/>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25 Estrella de 4 puntas"/>
          <p:cNvSpPr/>
          <p:nvPr/>
        </p:nvSpPr>
        <p:spPr>
          <a:xfrm>
            <a:off x="3198774" y="994707"/>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Estrella de 4 puntas"/>
          <p:cNvSpPr/>
          <p:nvPr/>
        </p:nvSpPr>
        <p:spPr>
          <a:xfrm>
            <a:off x="2883967" y="121073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Estrella de 4 puntas"/>
          <p:cNvSpPr/>
          <p:nvPr/>
        </p:nvSpPr>
        <p:spPr>
          <a:xfrm>
            <a:off x="2418134" y="125251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28 Estrella de 4 puntas"/>
          <p:cNvSpPr/>
          <p:nvPr/>
        </p:nvSpPr>
        <p:spPr>
          <a:xfrm>
            <a:off x="5320636" y="152408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29 Rectángulo"/>
          <p:cNvSpPr/>
          <p:nvPr/>
        </p:nvSpPr>
        <p:spPr>
          <a:xfrm>
            <a:off x="1247154" y="1273441"/>
            <a:ext cx="90281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 N.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Alem</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 name="30 Rectángulo"/>
          <p:cNvSpPr/>
          <p:nvPr/>
        </p:nvSpPr>
        <p:spPr>
          <a:xfrm>
            <a:off x="2392443" y="850711"/>
            <a:ext cx="56457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Lujan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31 Rectángulo"/>
          <p:cNvSpPr/>
          <p:nvPr/>
        </p:nvSpPr>
        <p:spPr>
          <a:xfrm>
            <a:off x="4986117" y="1852751"/>
            <a:ext cx="83279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Concaran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3" name="32 Estrella de 4 puntas"/>
          <p:cNvSpPr/>
          <p:nvPr/>
        </p:nvSpPr>
        <p:spPr>
          <a:xfrm>
            <a:off x="1835696" y="332098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33 Estrella de 4 puntas"/>
          <p:cNvSpPr/>
          <p:nvPr/>
        </p:nvSpPr>
        <p:spPr>
          <a:xfrm>
            <a:off x="2310122" y="447586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34 Estrella de 4 puntas"/>
          <p:cNvSpPr/>
          <p:nvPr/>
        </p:nvSpPr>
        <p:spPr>
          <a:xfrm>
            <a:off x="4220954" y="212975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35 Estrella de 4 puntas"/>
          <p:cNvSpPr/>
          <p:nvPr/>
        </p:nvSpPr>
        <p:spPr>
          <a:xfrm>
            <a:off x="3563888" y="1314984"/>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7" name="36 Estrella de 4 puntas"/>
          <p:cNvSpPr/>
          <p:nvPr/>
        </p:nvSpPr>
        <p:spPr>
          <a:xfrm>
            <a:off x="1590548" y="297575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37 Estrella de 4 puntas"/>
          <p:cNvSpPr/>
          <p:nvPr/>
        </p:nvSpPr>
        <p:spPr>
          <a:xfrm>
            <a:off x="755576" y="258387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38 Estrella de 4 puntas"/>
          <p:cNvSpPr/>
          <p:nvPr/>
        </p:nvSpPr>
        <p:spPr>
          <a:xfrm>
            <a:off x="1217672" y="202782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39 Estrella de 4 puntas"/>
          <p:cNvSpPr/>
          <p:nvPr/>
        </p:nvSpPr>
        <p:spPr>
          <a:xfrm>
            <a:off x="2279910" y="378904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1" name="40 Estrella de 4 puntas"/>
          <p:cNvSpPr/>
          <p:nvPr/>
        </p:nvSpPr>
        <p:spPr>
          <a:xfrm>
            <a:off x="2951890" y="1334942"/>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41 Rectángulo"/>
          <p:cNvSpPr/>
          <p:nvPr/>
        </p:nvSpPr>
        <p:spPr>
          <a:xfrm>
            <a:off x="3923174" y="2522898"/>
            <a:ext cx="1087927"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San Felipe</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3" name="42 Rectángulo"/>
          <p:cNvSpPr/>
          <p:nvPr/>
        </p:nvSpPr>
        <p:spPr>
          <a:xfrm>
            <a:off x="1527738" y="4726468"/>
            <a:ext cx="179786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Paso de Las Carretas</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4" name="43 Rectángulo"/>
          <p:cNvSpPr/>
          <p:nvPr/>
        </p:nvSpPr>
        <p:spPr>
          <a:xfrm>
            <a:off x="2571723" y="3758552"/>
            <a:ext cx="976358"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Saladillo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5" name="44 Rectángulo"/>
          <p:cNvSpPr/>
          <p:nvPr/>
        </p:nvSpPr>
        <p:spPr>
          <a:xfrm>
            <a:off x="2104301" y="3290500"/>
            <a:ext cx="105971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Florida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6" name="45 Rectángulo"/>
          <p:cNvSpPr/>
          <p:nvPr/>
        </p:nvSpPr>
        <p:spPr>
          <a:xfrm>
            <a:off x="1925470" y="2945270"/>
            <a:ext cx="1238545"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 E. Agüero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7" name="46 Rectángulo"/>
          <p:cNvSpPr/>
          <p:nvPr/>
        </p:nvSpPr>
        <p:spPr>
          <a:xfrm>
            <a:off x="71252" y="2931796"/>
            <a:ext cx="83061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t>
            </a:r>
            <a:r>
              <a:rPr lang="es-ES" sz="1200" b="1" spc="50" dirty="0" err="1" smtClean="0">
                <a:ln w="11430"/>
                <a:solidFill>
                  <a:schemeClr val="tx2">
                    <a:lumMod val="60000"/>
                    <a:lumOff val="40000"/>
                  </a:schemeClr>
                </a:solidFill>
                <a:effectLst>
                  <a:outerShdw blurRad="76200" dist="50800" dir="5400000" algn="tl" rotWithShape="0">
                    <a:srgbClr val="000000">
                      <a:alpha val="65000"/>
                    </a:srgbClr>
                  </a:outerShdw>
                </a:effectLst>
              </a:rPr>
              <a:t>Nogoli</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9" name="48 Rectángulo"/>
          <p:cNvSpPr/>
          <p:nvPr/>
        </p:nvSpPr>
        <p:spPr>
          <a:xfrm>
            <a:off x="-41120" y="2027820"/>
            <a:ext cx="1348959"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Fco</a:t>
            </a: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Monte</a:t>
            </a:r>
          </a:p>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Oro.</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0" name="49 Rectángulo"/>
          <p:cNvSpPr/>
          <p:nvPr/>
        </p:nvSpPr>
        <p:spPr>
          <a:xfrm>
            <a:off x="2713190" y="1645013"/>
            <a:ext cx="75514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Lujan</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1" name="50 Rectángulo"/>
          <p:cNvSpPr/>
          <p:nvPr/>
        </p:nvSpPr>
        <p:spPr>
          <a:xfrm>
            <a:off x="3719531" y="1506514"/>
            <a:ext cx="1152816"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Huertita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2" name="51 Estrella de 4 puntas"/>
          <p:cNvSpPr/>
          <p:nvPr/>
        </p:nvSpPr>
        <p:spPr>
          <a:xfrm>
            <a:off x="3742673" y="127344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52 Rectángulo"/>
          <p:cNvSpPr/>
          <p:nvPr/>
        </p:nvSpPr>
        <p:spPr>
          <a:xfrm>
            <a:off x="3990083" y="1212466"/>
            <a:ext cx="95410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Martin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22 Rectángulo"/>
          <p:cNvSpPr/>
          <p:nvPr/>
        </p:nvSpPr>
        <p:spPr>
          <a:xfrm>
            <a:off x="1093267" y="0"/>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Rioja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54 Rectángulo"/>
          <p:cNvSpPr/>
          <p:nvPr/>
        </p:nvSpPr>
        <p:spPr>
          <a:xfrm>
            <a:off x="5652120" y="-31047"/>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Córdoba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4" name="53 Elipse"/>
          <p:cNvSpPr/>
          <p:nvPr/>
        </p:nvSpPr>
        <p:spPr>
          <a:xfrm>
            <a:off x="2890881" y="783752"/>
            <a:ext cx="1431166" cy="482162"/>
          </a:xfrm>
          <a:prstGeom prst="ellipse">
            <a:avLst/>
          </a:prstGeom>
          <a:solidFill>
            <a:schemeClr val="accent1">
              <a:alpha val="1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7" name="56 Flecha arriba"/>
          <p:cNvSpPr/>
          <p:nvPr/>
        </p:nvSpPr>
        <p:spPr>
          <a:xfrm rot="20668183">
            <a:off x="3368006" y="545266"/>
            <a:ext cx="252779" cy="772077"/>
          </a:xfrm>
          <a:prstGeom prst="up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83448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42022" y="2492896"/>
            <a:ext cx="7620000" cy="1143000"/>
          </a:xfrm>
        </p:spPr>
        <p:txBody>
          <a:bodyPr/>
          <a:lstStyle/>
          <a:p>
            <a:r>
              <a:rPr lang="es-AR" sz="2400" dirty="0" smtClean="0"/>
              <a:t>QUINES, </a:t>
            </a:r>
            <a:r>
              <a:rPr lang="es-AR" sz="2400" dirty="0"/>
              <a:t>Las crecidas: </a:t>
            </a:r>
            <a:r>
              <a:rPr lang="es-AR" sz="2400" dirty="0" smtClean="0"/>
              <a:t>Su historia-</a:t>
            </a:r>
            <a:br>
              <a:rPr lang="es-AR" sz="2400" dirty="0" smtClean="0"/>
            </a:br>
            <a:r>
              <a:rPr lang="es-AR" sz="2400" dirty="0" smtClean="0"/>
              <a:t/>
            </a:r>
            <a:br>
              <a:rPr lang="es-AR" sz="2400" dirty="0" smtClean="0"/>
            </a:br>
            <a:r>
              <a:rPr lang="es-ES" sz="2400" b="1" dirty="0" smtClean="0"/>
              <a:t>INUNDACIONES </a:t>
            </a:r>
            <a:r>
              <a:rPr lang="es-ES" sz="2400" b="1" dirty="0"/>
              <a:t>POR LA CRECIDA DEL RÍO</a:t>
            </a:r>
            <a:r>
              <a:rPr lang="es-ES" sz="2400" dirty="0"/>
              <a:t/>
            </a:r>
            <a:br>
              <a:rPr lang="es-ES" sz="2400" dirty="0"/>
            </a:br>
            <a:r>
              <a:rPr lang="es-ES" sz="2400" dirty="0"/>
              <a:t/>
            </a:r>
            <a:br>
              <a:rPr lang="es-ES" sz="2400" dirty="0"/>
            </a:br>
            <a:r>
              <a:rPr lang="es-ES" sz="2400" dirty="0" smtClean="0"/>
              <a:t>El 12 </a:t>
            </a:r>
            <a:r>
              <a:rPr lang="es-ES" sz="2400" dirty="0"/>
              <a:t>de octubre de 1958  </a:t>
            </a:r>
            <a:r>
              <a:rPr lang="es-ES" sz="2400" dirty="0" smtClean="0"/>
              <a:t>se registro una </a:t>
            </a:r>
            <a:r>
              <a:rPr lang="es-ES" sz="2400" dirty="0"/>
              <a:t>gran crecida del río que a la hora 10:30 comenzó a pasar sobre el puente y rompió las barreras del puente ya que los árboles que traía impactaron contra ellas. </a:t>
            </a:r>
            <a:br>
              <a:rPr lang="es-ES" sz="2400" dirty="0"/>
            </a:br>
            <a:r>
              <a:rPr lang="es-ES" sz="2400" dirty="0"/>
              <a:t>El puente quedó socavado de ambos lados pero soportó la increíble fuerza que el agua ejercía sobre él. </a:t>
            </a:r>
            <a:r>
              <a:rPr lang="es-ES" sz="2400" dirty="0" smtClean="0"/>
              <a:t> En </a:t>
            </a:r>
            <a:r>
              <a:rPr lang="es-ES" sz="2400" dirty="0"/>
              <a:t>ese momento era el único </a:t>
            </a:r>
            <a:r>
              <a:rPr lang="es-ES" sz="2400" dirty="0" smtClean="0"/>
              <a:t>puente.</a:t>
            </a:r>
            <a:r>
              <a:rPr lang="es-ES" sz="2400" dirty="0"/>
              <a:t/>
            </a:r>
            <a:br>
              <a:rPr lang="es-ES" sz="2400" dirty="0"/>
            </a:br>
            <a:r>
              <a:rPr lang="es-ES" sz="2400" dirty="0" smtClean="0"/>
              <a:t>Muchas </a:t>
            </a:r>
            <a:r>
              <a:rPr lang="es-ES" sz="2400" dirty="0"/>
              <a:t>casas desaparecieron y otras tantas quedaron en muy mal estado y sin nada adentro ya que el agua ingresó y con ella se llevó casi todo a su paso</a:t>
            </a:r>
            <a:r>
              <a:rPr lang="es-ES" sz="2400" dirty="0" smtClean="0"/>
              <a:t>. </a:t>
            </a:r>
            <a:endParaRPr lang="es-AR" sz="2400" dirty="0"/>
          </a:p>
        </p:txBody>
      </p:sp>
    </p:spTree>
    <p:extLst>
      <p:ext uri="{BB962C8B-B14F-4D97-AF65-F5344CB8AC3E}">
        <p14:creationId xmlns:p14="http://schemas.microsoft.com/office/powerpoint/2010/main" val="1348592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berto\AppData\Local\Temp\Rar$DI00.046\escudo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2394" y="3354821"/>
            <a:ext cx="4159585" cy="301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Título"/>
          <p:cNvSpPr>
            <a:spLocks noGrp="1"/>
          </p:cNvSpPr>
          <p:nvPr>
            <p:ph type="title"/>
          </p:nvPr>
        </p:nvSpPr>
        <p:spPr/>
        <p:txBody>
          <a:bodyPr/>
          <a:lstStyle/>
          <a:p>
            <a:endParaRPr lang="es-ES"/>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19766"/>
            <a:ext cx="4342625" cy="268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2394" y="619766"/>
            <a:ext cx="4189815" cy="268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04576"/>
            <a:ext cx="4342625" cy="301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59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pPr marL="114300" indent="0">
              <a:buNone/>
            </a:pPr>
            <a:endParaRPr lang="es-AR" dirty="0" smtClean="0"/>
          </a:p>
          <a:p>
            <a:endParaRPr lang="es-AR" dirty="0"/>
          </a:p>
        </p:txBody>
      </p:sp>
      <p:pic>
        <p:nvPicPr>
          <p:cNvPr id="4"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 y="0"/>
            <a:ext cx="84381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855" y="4725144"/>
            <a:ext cx="128124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Luis Capital</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4819635" y="6265182"/>
            <a:ext cx="1218027"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Villa Mercedes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3443922" y="748535"/>
            <a:ext cx="671980"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Quines</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8 Rectángulo"/>
          <p:cNvSpPr/>
          <p:nvPr/>
        </p:nvSpPr>
        <p:spPr>
          <a:xfrm>
            <a:off x="2486057" y="191114"/>
            <a:ext cx="931666"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Candelaria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16 Forma libre"/>
          <p:cNvSpPr/>
          <p:nvPr/>
        </p:nvSpPr>
        <p:spPr>
          <a:xfrm>
            <a:off x="71252" y="1330036"/>
            <a:ext cx="3277590" cy="3253839"/>
          </a:xfrm>
          <a:custGeom>
            <a:avLst/>
            <a:gdLst>
              <a:gd name="connsiteX0" fmla="*/ 3277590 w 3277590"/>
              <a:gd name="connsiteY0" fmla="*/ 0 h 3253839"/>
              <a:gd name="connsiteX1" fmla="*/ 3170712 w 3277590"/>
              <a:gd name="connsiteY1" fmla="*/ 11876 h 3253839"/>
              <a:gd name="connsiteX2" fmla="*/ 3135086 w 3277590"/>
              <a:gd name="connsiteY2" fmla="*/ 23751 h 3253839"/>
              <a:gd name="connsiteX3" fmla="*/ 3040083 w 3277590"/>
              <a:gd name="connsiteY3" fmla="*/ 47502 h 3253839"/>
              <a:gd name="connsiteX4" fmla="*/ 2968831 w 3277590"/>
              <a:gd name="connsiteY4" fmla="*/ 71252 h 3253839"/>
              <a:gd name="connsiteX5" fmla="*/ 2873829 w 3277590"/>
              <a:gd name="connsiteY5" fmla="*/ 83128 h 3253839"/>
              <a:gd name="connsiteX6" fmla="*/ 2743200 w 3277590"/>
              <a:gd name="connsiteY6" fmla="*/ 118754 h 3253839"/>
              <a:gd name="connsiteX7" fmla="*/ 2683823 w 3277590"/>
              <a:gd name="connsiteY7" fmla="*/ 130629 h 3253839"/>
              <a:gd name="connsiteX8" fmla="*/ 2636322 w 3277590"/>
              <a:gd name="connsiteY8" fmla="*/ 154380 h 3253839"/>
              <a:gd name="connsiteX9" fmla="*/ 2565070 w 3277590"/>
              <a:gd name="connsiteY9" fmla="*/ 178130 h 3253839"/>
              <a:gd name="connsiteX10" fmla="*/ 2458192 w 3277590"/>
              <a:gd name="connsiteY10" fmla="*/ 249382 h 3253839"/>
              <a:gd name="connsiteX11" fmla="*/ 2422566 w 3277590"/>
              <a:gd name="connsiteY11" fmla="*/ 273133 h 3253839"/>
              <a:gd name="connsiteX12" fmla="*/ 2386940 w 3277590"/>
              <a:gd name="connsiteY12" fmla="*/ 308759 h 3253839"/>
              <a:gd name="connsiteX13" fmla="*/ 2351314 w 3277590"/>
              <a:gd name="connsiteY13" fmla="*/ 320634 h 3253839"/>
              <a:gd name="connsiteX14" fmla="*/ 2268187 w 3277590"/>
              <a:gd name="connsiteY14" fmla="*/ 368135 h 3253839"/>
              <a:gd name="connsiteX15" fmla="*/ 2208810 w 3277590"/>
              <a:gd name="connsiteY15" fmla="*/ 427512 h 3253839"/>
              <a:gd name="connsiteX16" fmla="*/ 2173184 w 3277590"/>
              <a:gd name="connsiteY16" fmla="*/ 463138 h 3253839"/>
              <a:gd name="connsiteX17" fmla="*/ 2101932 w 3277590"/>
              <a:gd name="connsiteY17" fmla="*/ 510639 h 3253839"/>
              <a:gd name="connsiteX18" fmla="*/ 2066306 w 3277590"/>
              <a:gd name="connsiteY18" fmla="*/ 534390 h 3253839"/>
              <a:gd name="connsiteX19" fmla="*/ 2030680 w 3277590"/>
              <a:gd name="connsiteY19" fmla="*/ 558141 h 3253839"/>
              <a:gd name="connsiteX20" fmla="*/ 1995054 w 3277590"/>
              <a:gd name="connsiteY20" fmla="*/ 570016 h 3253839"/>
              <a:gd name="connsiteX21" fmla="*/ 1911927 w 3277590"/>
              <a:gd name="connsiteY21" fmla="*/ 629393 h 3253839"/>
              <a:gd name="connsiteX22" fmla="*/ 1876301 w 3277590"/>
              <a:gd name="connsiteY22" fmla="*/ 641268 h 3253839"/>
              <a:gd name="connsiteX23" fmla="*/ 1805049 w 3277590"/>
              <a:gd name="connsiteY23" fmla="*/ 676894 h 3253839"/>
              <a:gd name="connsiteX24" fmla="*/ 1769423 w 3277590"/>
              <a:gd name="connsiteY24" fmla="*/ 700645 h 3253839"/>
              <a:gd name="connsiteX25" fmla="*/ 1733797 w 3277590"/>
              <a:gd name="connsiteY25" fmla="*/ 712520 h 3253839"/>
              <a:gd name="connsiteX26" fmla="*/ 1662545 w 3277590"/>
              <a:gd name="connsiteY26" fmla="*/ 760021 h 3253839"/>
              <a:gd name="connsiteX27" fmla="*/ 1626919 w 3277590"/>
              <a:gd name="connsiteY27" fmla="*/ 783772 h 3253839"/>
              <a:gd name="connsiteX28" fmla="*/ 1555667 w 3277590"/>
              <a:gd name="connsiteY28" fmla="*/ 843148 h 3253839"/>
              <a:gd name="connsiteX29" fmla="*/ 1520042 w 3277590"/>
              <a:gd name="connsiteY29" fmla="*/ 855024 h 3253839"/>
              <a:gd name="connsiteX30" fmla="*/ 1484416 w 3277590"/>
              <a:gd name="connsiteY30" fmla="*/ 890650 h 3253839"/>
              <a:gd name="connsiteX31" fmla="*/ 1448790 w 3277590"/>
              <a:gd name="connsiteY31" fmla="*/ 902525 h 3253839"/>
              <a:gd name="connsiteX32" fmla="*/ 1389413 w 3277590"/>
              <a:gd name="connsiteY32" fmla="*/ 938151 h 3253839"/>
              <a:gd name="connsiteX33" fmla="*/ 1306286 w 3277590"/>
              <a:gd name="connsiteY33" fmla="*/ 985652 h 3253839"/>
              <a:gd name="connsiteX34" fmla="*/ 1270660 w 3277590"/>
              <a:gd name="connsiteY34" fmla="*/ 1009403 h 3253839"/>
              <a:gd name="connsiteX35" fmla="*/ 1199408 w 3277590"/>
              <a:gd name="connsiteY35" fmla="*/ 1092530 h 3253839"/>
              <a:gd name="connsiteX36" fmla="*/ 1163782 w 3277590"/>
              <a:gd name="connsiteY36" fmla="*/ 1104406 h 3253839"/>
              <a:gd name="connsiteX37" fmla="*/ 1116280 w 3277590"/>
              <a:gd name="connsiteY37" fmla="*/ 1175658 h 3253839"/>
              <a:gd name="connsiteX38" fmla="*/ 1092530 w 3277590"/>
              <a:gd name="connsiteY38" fmla="*/ 1211283 h 3253839"/>
              <a:gd name="connsiteX39" fmla="*/ 1056904 w 3277590"/>
              <a:gd name="connsiteY39" fmla="*/ 1294411 h 3253839"/>
              <a:gd name="connsiteX40" fmla="*/ 1045029 w 3277590"/>
              <a:gd name="connsiteY40" fmla="*/ 1330037 h 3253839"/>
              <a:gd name="connsiteX41" fmla="*/ 1033153 w 3277590"/>
              <a:gd name="connsiteY41" fmla="*/ 1425039 h 3253839"/>
              <a:gd name="connsiteX42" fmla="*/ 1009403 w 3277590"/>
              <a:gd name="connsiteY42" fmla="*/ 1496291 h 3253839"/>
              <a:gd name="connsiteX43" fmla="*/ 938151 w 3277590"/>
              <a:gd name="connsiteY43" fmla="*/ 1626920 h 3253839"/>
              <a:gd name="connsiteX44" fmla="*/ 902525 w 3277590"/>
              <a:gd name="connsiteY44" fmla="*/ 1721922 h 3253839"/>
              <a:gd name="connsiteX45" fmla="*/ 866899 w 3277590"/>
              <a:gd name="connsiteY45" fmla="*/ 1793174 h 3253839"/>
              <a:gd name="connsiteX46" fmla="*/ 855023 w 3277590"/>
              <a:gd name="connsiteY46" fmla="*/ 1864426 h 3253839"/>
              <a:gd name="connsiteX47" fmla="*/ 831273 w 3277590"/>
              <a:gd name="connsiteY47" fmla="*/ 1900052 h 3253839"/>
              <a:gd name="connsiteX48" fmla="*/ 819397 w 3277590"/>
              <a:gd name="connsiteY48" fmla="*/ 1971304 h 3253839"/>
              <a:gd name="connsiteX49" fmla="*/ 807522 w 3277590"/>
              <a:gd name="connsiteY49" fmla="*/ 2006930 h 3253839"/>
              <a:gd name="connsiteX50" fmla="*/ 795647 w 3277590"/>
              <a:gd name="connsiteY50" fmla="*/ 2054432 h 3253839"/>
              <a:gd name="connsiteX51" fmla="*/ 748145 w 3277590"/>
              <a:gd name="connsiteY51" fmla="*/ 2185060 h 3253839"/>
              <a:gd name="connsiteX52" fmla="*/ 724395 w 3277590"/>
              <a:gd name="connsiteY52" fmla="*/ 2220686 h 3253839"/>
              <a:gd name="connsiteX53" fmla="*/ 700644 w 3277590"/>
              <a:gd name="connsiteY53" fmla="*/ 2268187 h 3253839"/>
              <a:gd name="connsiteX54" fmla="*/ 641267 w 3277590"/>
              <a:gd name="connsiteY54" fmla="*/ 2351315 h 3253839"/>
              <a:gd name="connsiteX55" fmla="*/ 617517 w 3277590"/>
              <a:gd name="connsiteY55" fmla="*/ 2398816 h 3253839"/>
              <a:gd name="connsiteX56" fmla="*/ 581891 w 3277590"/>
              <a:gd name="connsiteY56" fmla="*/ 2422567 h 3253839"/>
              <a:gd name="connsiteX57" fmla="*/ 510639 w 3277590"/>
              <a:gd name="connsiteY57" fmla="*/ 2493819 h 3253839"/>
              <a:gd name="connsiteX58" fmla="*/ 486888 w 3277590"/>
              <a:gd name="connsiteY58" fmla="*/ 2529445 h 3253839"/>
              <a:gd name="connsiteX59" fmla="*/ 415636 w 3277590"/>
              <a:gd name="connsiteY59" fmla="*/ 2600696 h 3253839"/>
              <a:gd name="connsiteX60" fmla="*/ 403761 w 3277590"/>
              <a:gd name="connsiteY60" fmla="*/ 2636322 h 3253839"/>
              <a:gd name="connsiteX61" fmla="*/ 332509 w 3277590"/>
              <a:gd name="connsiteY61" fmla="*/ 2671948 h 3253839"/>
              <a:gd name="connsiteX62" fmla="*/ 285008 w 3277590"/>
              <a:gd name="connsiteY62" fmla="*/ 2695699 h 3253839"/>
              <a:gd name="connsiteX63" fmla="*/ 261257 w 3277590"/>
              <a:gd name="connsiteY63" fmla="*/ 2731325 h 3253839"/>
              <a:gd name="connsiteX64" fmla="*/ 237506 w 3277590"/>
              <a:gd name="connsiteY64" fmla="*/ 2778826 h 3253839"/>
              <a:gd name="connsiteX65" fmla="*/ 201880 w 3277590"/>
              <a:gd name="connsiteY65" fmla="*/ 2814452 h 3253839"/>
              <a:gd name="connsiteX66" fmla="*/ 142504 w 3277590"/>
              <a:gd name="connsiteY66" fmla="*/ 2885704 h 3253839"/>
              <a:gd name="connsiteX67" fmla="*/ 130629 w 3277590"/>
              <a:gd name="connsiteY67" fmla="*/ 2933206 h 3253839"/>
              <a:gd name="connsiteX68" fmla="*/ 83127 w 3277590"/>
              <a:gd name="connsiteY68" fmla="*/ 3004458 h 3253839"/>
              <a:gd name="connsiteX69" fmla="*/ 71252 w 3277590"/>
              <a:gd name="connsiteY69" fmla="*/ 3051959 h 3253839"/>
              <a:gd name="connsiteX70" fmla="*/ 59377 w 3277590"/>
              <a:gd name="connsiteY70" fmla="*/ 3087585 h 3253839"/>
              <a:gd name="connsiteX71" fmla="*/ 47501 w 3277590"/>
              <a:gd name="connsiteY71" fmla="*/ 3146961 h 3253839"/>
              <a:gd name="connsiteX72" fmla="*/ 23751 w 3277590"/>
              <a:gd name="connsiteY72" fmla="*/ 3218213 h 3253839"/>
              <a:gd name="connsiteX73" fmla="*/ 0 w 3277590"/>
              <a:gd name="connsiteY73" fmla="*/ 3253839 h 32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277590" h="3253839">
                <a:moveTo>
                  <a:pt x="3277590" y="0"/>
                </a:moveTo>
                <a:cubicBezTo>
                  <a:pt x="3241964" y="3959"/>
                  <a:pt x="3206070" y="5983"/>
                  <a:pt x="3170712" y="11876"/>
                </a:cubicBezTo>
                <a:cubicBezTo>
                  <a:pt x="3158365" y="13934"/>
                  <a:pt x="3147163" y="20457"/>
                  <a:pt x="3135086" y="23751"/>
                </a:cubicBezTo>
                <a:cubicBezTo>
                  <a:pt x="3103594" y="32340"/>
                  <a:pt x="3071050" y="37180"/>
                  <a:pt x="3040083" y="47502"/>
                </a:cubicBezTo>
                <a:cubicBezTo>
                  <a:pt x="3016332" y="55419"/>
                  <a:pt x="2993673" y="68147"/>
                  <a:pt x="2968831" y="71252"/>
                </a:cubicBezTo>
                <a:cubicBezTo>
                  <a:pt x="2937164" y="75211"/>
                  <a:pt x="2905196" y="77247"/>
                  <a:pt x="2873829" y="83128"/>
                </a:cubicBezTo>
                <a:cubicBezTo>
                  <a:pt x="2642238" y="126551"/>
                  <a:pt x="2857515" y="90175"/>
                  <a:pt x="2743200" y="118754"/>
                </a:cubicBezTo>
                <a:cubicBezTo>
                  <a:pt x="2723618" y="123649"/>
                  <a:pt x="2703615" y="126671"/>
                  <a:pt x="2683823" y="130629"/>
                </a:cubicBezTo>
                <a:cubicBezTo>
                  <a:pt x="2667989" y="138546"/>
                  <a:pt x="2652759" y="147805"/>
                  <a:pt x="2636322" y="154380"/>
                </a:cubicBezTo>
                <a:cubicBezTo>
                  <a:pt x="2613077" y="163678"/>
                  <a:pt x="2565070" y="178130"/>
                  <a:pt x="2565070" y="178130"/>
                </a:cubicBezTo>
                <a:lnTo>
                  <a:pt x="2458192" y="249382"/>
                </a:lnTo>
                <a:cubicBezTo>
                  <a:pt x="2446317" y="257299"/>
                  <a:pt x="2432658" y="263041"/>
                  <a:pt x="2422566" y="273133"/>
                </a:cubicBezTo>
                <a:cubicBezTo>
                  <a:pt x="2410691" y="285008"/>
                  <a:pt x="2400914" y="299443"/>
                  <a:pt x="2386940" y="308759"/>
                </a:cubicBezTo>
                <a:cubicBezTo>
                  <a:pt x="2376525" y="315703"/>
                  <a:pt x="2362820" y="315703"/>
                  <a:pt x="2351314" y="320634"/>
                </a:cubicBezTo>
                <a:cubicBezTo>
                  <a:pt x="2309131" y="338712"/>
                  <a:pt x="2303963" y="344285"/>
                  <a:pt x="2268187" y="368135"/>
                </a:cubicBezTo>
                <a:cubicBezTo>
                  <a:pt x="2224644" y="433449"/>
                  <a:pt x="2268187" y="378031"/>
                  <a:pt x="2208810" y="427512"/>
                </a:cubicBezTo>
                <a:cubicBezTo>
                  <a:pt x="2195908" y="438263"/>
                  <a:pt x="2186441" y="452827"/>
                  <a:pt x="2173184" y="463138"/>
                </a:cubicBezTo>
                <a:cubicBezTo>
                  <a:pt x="2150652" y="480663"/>
                  <a:pt x="2125683" y="494805"/>
                  <a:pt x="2101932" y="510639"/>
                </a:cubicBezTo>
                <a:lnTo>
                  <a:pt x="2066306" y="534390"/>
                </a:lnTo>
                <a:cubicBezTo>
                  <a:pt x="2054431" y="542307"/>
                  <a:pt x="2044220" y="553628"/>
                  <a:pt x="2030680" y="558141"/>
                </a:cubicBezTo>
                <a:lnTo>
                  <a:pt x="1995054" y="570016"/>
                </a:lnTo>
                <a:cubicBezTo>
                  <a:pt x="1984297" y="578084"/>
                  <a:pt x="1929290" y="620711"/>
                  <a:pt x="1911927" y="629393"/>
                </a:cubicBezTo>
                <a:cubicBezTo>
                  <a:pt x="1900731" y="634991"/>
                  <a:pt x="1888176" y="637310"/>
                  <a:pt x="1876301" y="641268"/>
                </a:cubicBezTo>
                <a:cubicBezTo>
                  <a:pt x="1774201" y="709335"/>
                  <a:pt x="1903381" y="627728"/>
                  <a:pt x="1805049" y="676894"/>
                </a:cubicBezTo>
                <a:cubicBezTo>
                  <a:pt x="1792283" y="683277"/>
                  <a:pt x="1782189" y="694262"/>
                  <a:pt x="1769423" y="700645"/>
                </a:cubicBezTo>
                <a:cubicBezTo>
                  <a:pt x="1758227" y="706243"/>
                  <a:pt x="1744739" y="706441"/>
                  <a:pt x="1733797" y="712520"/>
                </a:cubicBezTo>
                <a:cubicBezTo>
                  <a:pt x="1708844" y="726382"/>
                  <a:pt x="1686296" y="744187"/>
                  <a:pt x="1662545" y="760021"/>
                </a:cubicBezTo>
                <a:cubicBezTo>
                  <a:pt x="1650670" y="767938"/>
                  <a:pt x="1637011" y="773680"/>
                  <a:pt x="1626919" y="783772"/>
                </a:cubicBezTo>
                <a:cubicBezTo>
                  <a:pt x="1600653" y="810038"/>
                  <a:pt x="1588736" y="826613"/>
                  <a:pt x="1555667" y="843148"/>
                </a:cubicBezTo>
                <a:cubicBezTo>
                  <a:pt x="1544471" y="848746"/>
                  <a:pt x="1531917" y="851065"/>
                  <a:pt x="1520042" y="855024"/>
                </a:cubicBezTo>
                <a:cubicBezTo>
                  <a:pt x="1508167" y="866899"/>
                  <a:pt x="1498390" y="881334"/>
                  <a:pt x="1484416" y="890650"/>
                </a:cubicBezTo>
                <a:cubicBezTo>
                  <a:pt x="1474001" y="897594"/>
                  <a:pt x="1459986" y="896927"/>
                  <a:pt x="1448790" y="902525"/>
                </a:cubicBezTo>
                <a:cubicBezTo>
                  <a:pt x="1428145" y="912847"/>
                  <a:pt x="1408618" y="925348"/>
                  <a:pt x="1389413" y="938151"/>
                </a:cubicBezTo>
                <a:cubicBezTo>
                  <a:pt x="1317519" y="986081"/>
                  <a:pt x="1369783" y="964487"/>
                  <a:pt x="1306286" y="985652"/>
                </a:cubicBezTo>
                <a:cubicBezTo>
                  <a:pt x="1294411" y="993569"/>
                  <a:pt x="1280752" y="999311"/>
                  <a:pt x="1270660" y="1009403"/>
                </a:cubicBezTo>
                <a:cubicBezTo>
                  <a:pt x="1207897" y="1072166"/>
                  <a:pt x="1298720" y="1021592"/>
                  <a:pt x="1199408" y="1092530"/>
                </a:cubicBezTo>
                <a:cubicBezTo>
                  <a:pt x="1189222" y="1099806"/>
                  <a:pt x="1175657" y="1100447"/>
                  <a:pt x="1163782" y="1104406"/>
                </a:cubicBezTo>
                <a:lnTo>
                  <a:pt x="1116280" y="1175658"/>
                </a:lnTo>
                <a:cubicBezTo>
                  <a:pt x="1108363" y="1187533"/>
                  <a:pt x="1097043" y="1197743"/>
                  <a:pt x="1092530" y="1211283"/>
                </a:cubicBezTo>
                <a:cubicBezTo>
                  <a:pt x="1064676" y="1294841"/>
                  <a:pt x="1100931" y="1191677"/>
                  <a:pt x="1056904" y="1294411"/>
                </a:cubicBezTo>
                <a:cubicBezTo>
                  <a:pt x="1051973" y="1305917"/>
                  <a:pt x="1048987" y="1318162"/>
                  <a:pt x="1045029" y="1330037"/>
                </a:cubicBezTo>
                <a:cubicBezTo>
                  <a:pt x="1041070" y="1361704"/>
                  <a:pt x="1039840" y="1393834"/>
                  <a:pt x="1033153" y="1425039"/>
                </a:cubicBezTo>
                <a:cubicBezTo>
                  <a:pt x="1027907" y="1449519"/>
                  <a:pt x="1020599" y="1473899"/>
                  <a:pt x="1009403" y="1496291"/>
                </a:cubicBezTo>
                <a:cubicBezTo>
                  <a:pt x="955518" y="1604059"/>
                  <a:pt x="981540" y="1561835"/>
                  <a:pt x="938151" y="1626920"/>
                </a:cubicBezTo>
                <a:cubicBezTo>
                  <a:pt x="916256" y="1714494"/>
                  <a:pt x="939784" y="1634986"/>
                  <a:pt x="902525" y="1721922"/>
                </a:cubicBezTo>
                <a:cubicBezTo>
                  <a:pt x="873026" y="1790752"/>
                  <a:pt x="912539" y="1724712"/>
                  <a:pt x="866899" y="1793174"/>
                </a:cubicBezTo>
                <a:cubicBezTo>
                  <a:pt x="862940" y="1816925"/>
                  <a:pt x="862637" y="1841583"/>
                  <a:pt x="855023" y="1864426"/>
                </a:cubicBezTo>
                <a:cubicBezTo>
                  <a:pt x="850510" y="1877966"/>
                  <a:pt x="835786" y="1886512"/>
                  <a:pt x="831273" y="1900052"/>
                </a:cubicBezTo>
                <a:cubicBezTo>
                  <a:pt x="823659" y="1922895"/>
                  <a:pt x="824620" y="1947799"/>
                  <a:pt x="819397" y="1971304"/>
                </a:cubicBezTo>
                <a:cubicBezTo>
                  <a:pt x="816682" y="1983524"/>
                  <a:pt x="810961" y="1994894"/>
                  <a:pt x="807522" y="2006930"/>
                </a:cubicBezTo>
                <a:cubicBezTo>
                  <a:pt x="803038" y="2022623"/>
                  <a:pt x="800337" y="2038799"/>
                  <a:pt x="795647" y="2054432"/>
                </a:cubicBezTo>
                <a:cubicBezTo>
                  <a:pt x="787334" y="2082143"/>
                  <a:pt x="762309" y="2156732"/>
                  <a:pt x="748145" y="2185060"/>
                </a:cubicBezTo>
                <a:cubicBezTo>
                  <a:pt x="741762" y="2197826"/>
                  <a:pt x="731476" y="2208294"/>
                  <a:pt x="724395" y="2220686"/>
                </a:cubicBezTo>
                <a:cubicBezTo>
                  <a:pt x="715612" y="2236056"/>
                  <a:pt x="709427" y="2252817"/>
                  <a:pt x="700644" y="2268187"/>
                </a:cubicBezTo>
                <a:cubicBezTo>
                  <a:pt x="667145" y="2326809"/>
                  <a:pt x="683749" y="2283342"/>
                  <a:pt x="641267" y="2351315"/>
                </a:cubicBezTo>
                <a:cubicBezTo>
                  <a:pt x="631885" y="2366327"/>
                  <a:pt x="628850" y="2385216"/>
                  <a:pt x="617517" y="2398816"/>
                </a:cubicBezTo>
                <a:cubicBezTo>
                  <a:pt x="608380" y="2409780"/>
                  <a:pt x="592558" y="2413085"/>
                  <a:pt x="581891" y="2422567"/>
                </a:cubicBezTo>
                <a:cubicBezTo>
                  <a:pt x="556787" y="2444882"/>
                  <a:pt x="529271" y="2465872"/>
                  <a:pt x="510639" y="2493819"/>
                </a:cubicBezTo>
                <a:cubicBezTo>
                  <a:pt x="502722" y="2505694"/>
                  <a:pt x="496370" y="2518778"/>
                  <a:pt x="486888" y="2529445"/>
                </a:cubicBezTo>
                <a:cubicBezTo>
                  <a:pt x="464573" y="2554549"/>
                  <a:pt x="415636" y="2600696"/>
                  <a:pt x="415636" y="2600696"/>
                </a:cubicBezTo>
                <a:cubicBezTo>
                  <a:pt x="411678" y="2612571"/>
                  <a:pt x="411581" y="2626547"/>
                  <a:pt x="403761" y="2636322"/>
                </a:cubicBezTo>
                <a:cubicBezTo>
                  <a:pt x="383915" y="2661129"/>
                  <a:pt x="358700" y="2660723"/>
                  <a:pt x="332509" y="2671948"/>
                </a:cubicBezTo>
                <a:cubicBezTo>
                  <a:pt x="316238" y="2678921"/>
                  <a:pt x="300842" y="2687782"/>
                  <a:pt x="285008" y="2695699"/>
                </a:cubicBezTo>
                <a:cubicBezTo>
                  <a:pt x="277091" y="2707574"/>
                  <a:pt x="268338" y="2718933"/>
                  <a:pt x="261257" y="2731325"/>
                </a:cubicBezTo>
                <a:cubicBezTo>
                  <a:pt x="252474" y="2746695"/>
                  <a:pt x="247796" y="2764421"/>
                  <a:pt x="237506" y="2778826"/>
                </a:cubicBezTo>
                <a:cubicBezTo>
                  <a:pt x="227744" y="2792492"/>
                  <a:pt x="212631" y="2801550"/>
                  <a:pt x="201880" y="2814452"/>
                </a:cubicBezTo>
                <a:cubicBezTo>
                  <a:pt x="119215" y="2913652"/>
                  <a:pt x="246586" y="2781622"/>
                  <a:pt x="142504" y="2885704"/>
                </a:cubicBezTo>
                <a:cubicBezTo>
                  <a:pt x="138546" y="2901538"/>
                  <a:pt x="137928" y="2918608"/>
                  <a:pt x="130629" y="2933206"/>
                </a:cubicBezTo>
                <a:cubicBezTo>
                  <a:pt x="117863" y="2958737"/>
                  <a:pt x="83127" y="3004458"/>
                  <a:pt x="83127" y="3004458"/>
                </a:cubicBezTo>
                <a:cubicBezTo>
                  <a:pt x="79169" y="3020292"/>
                  <a:pt x="75736" y="3036266"/>
                  <a:pt x="71252" y="3051959"/>
                </a:cubicBezTo>
                <a:cubicBezTo>
                  <a:pt x="67813" y="3063995"/>
                  <a:pt x="62413" y="3075441"/>
                  <a:pt x="59377" y="3087585"/>
                </a:cubicBezTo>
                <a:cubicBezTo>
                  <a:pt x="54482" y="3107166"/>
                  <a:pt x="52812" y="3127488"/>
                  <a:pt x="47501" y="3146961"/>
                </a:cubicBezTo>
                <a:cubicBezTo>
                  <a:pt x="40914" y="3171114"/>
                  <a:pt x="37638" y="3197382"/>
                  <a:pt x="23751" y="3218213"/>
                </a:cubicBezTo>
                <a:lnTo>
                  <a:pt x="0" y="3253839"/>
                </a:ln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9" name="18 Forma libre"/>
          <p:cNvSpPr/>
          <p:nvPr/>
        </p:nvSpPr>
        <p:spPr>
          <a:xfrm>
            <a:off x="5818909" y="724395"/>
            <a:ext cx="961901" cy="3681350"/>
          </a:xfrm>
          <a:custGeom>
            <a:avLst/>
            <a:gdLst>
              <a:gd name="connsiteX0" fmla="*/ 0 w 961901"/>
              <a:gd name="connsiteY0" fmla="*/ 0 h 3681350"/>
              <a:gd name="connsiteX1" fmla="*/ 95003 w 961901"/>
              <a:gd name="connsiteY1" fmla="*/ 71252 h 3681350"/>
              <a:gd name="connsiteX2" fmla="*/ 106878 w 961901"/>
              <a:gd name="connsiteY2" fmla="*/ 106878 h 3681350"/>
              <a:gd name="connsiteX3" fmla="*/ 166255 w 961901"/>
              <a:gd name="connsiteY3" fmla="*/ 178130 h 3681350"/>
              <a:gd name="connsiteX4" fmla="*/ 201881 w 961901"/>
              <a:gd name="connsiteY4" fmla="*/ 261257 h 3681350"/>
              <a:gd name="connsiteX5" fmla="*/ 225631 w 961901"/>
              <a:gd name="connsiteY5" fmla="*/ 332509 h 3681350"/>
              <a:gd name="connsiteX6" fmla="*/ 237507 w 961901"/>
              <a:gd name="connsiteY6" fmla="*/ 368135 h 3681350"/>
              <a:gd name="connsiteX7" fmla="*/ 261257 w 961901"/>
              <a:gd name="connsiteY7" fmla="*/ 403761 h 3681350"/>
              <a:gd name="connsiteX8" fmla="*/ 285008 w 961901"/>
              <a:gd name="connsiteY8" fmla="*/ 486888 h 3681350"/>
              <a:gd name="connsiteX9" fmla="*/ 308759 w 961901"/>
              <a:gd name="connsiteY9" fmla="*/ 522514 h 3681350"/>
              <a:gd name="connsiteX10" fmla="*/ 344385 w 961901"/>
              <a:gd name="connsiteY10" fmla="*/ 605641 h 3681350"/>
              <a:gd name="connsiteX11" fmla="*/ 356260 w 961901"/>
              <a:gd name="connsiteY11" fmla="*/ 653143 h 3681350"/>
              <a:gd name="connsiteX12" fmla="*/ 403761 w 961901"/>
              <a:gd name="connsiteY12" fmla="*/ 724395 h 3681350"/>
              <a:gd name="connsiteX13" fmla="*/ 427512 w 961901"/>
              <a:gd name="connsiteY13" fmla="*/ 760021 h 3681350"/>
              <a:gd name="connsiteX14" fmla="*/ 498764 w 961901"/>
              <a:gd name="connsiteY14" fmla="*/ 831273 h 3681350"/>
              <a:gd name="connsiteX15" fmla="*/ 546265 w 961901"/>
              <a:gd name="connsiteY15" fmla="*/ 914400 h 3681350"/>
              <a:gd name="connsiteX16" fmla="*/ 558140 w 961901"/>
              <a:gd name="connsiteY16" fmla="*/ 950026 h 3681350"/>
              <a:gd name="connsiteX17" fmla="*/ 605642 w 961901"/>
              <a:gd name="connsiteY17" fmla="*/ 1021278 h 3681350"/>
              <a:gd name="connsiteX18" fmla="*/ 629392 w 961901"/>
              <a:gd name="connsiteY18" fmla="*/ 1056904 h 3681350"/>
              <a:gd name="connsiteX19" fmla="*/ 665018 w 961901"/>
              <a:gd name="connsiteY19" fmla="*/ 1128156 h 3681350"/>
              <a:gd name="connsiteX20" fmla="*/ 712520 w 961901"/>
              <a:gd name="connsiteY20" fmla="*/ 1246909 h 3681350"/>
              <a:gd name="connsiteX21" fmla="*/ 724395 w 961901"/>
              <a:gd name="connsiteY21" fmla="*/ 1294410 h 3681350"/>
              <a:gd name="connsiteX22" fmla="*/ 736270 w 961901"/>
              <a:gd name="connsiteY22" fmla="*/ 1330036 h 3681350"/>
              <a:gd name="connsiteX23" fmla="*/ 760021 w 961901"/>
              <a:gd name="connsiteY23" fmla="*/ 1436914 h 3681350"/>
              <a:gd name="connsiteX24" fmla="*/ 783772 w 961901"/>
              <a:gd name="connsiteY24" fmla="*/ 1567543 h 3681350"/>
              <a:gd name="connsiteX25" fmla="*/ 795647 w 961901"/>
              <a:gd name="connsiteY25" fmla="*/ 1615044 h 3681350"/>
              <a:gd name="connsiteX26" fmla="*/ 831273 w 961901"/>
              <a:gd name="connsiteY26" fmla="*/ 1698171 h 3681350"/>
              <a:gd name="connsiteX27" fmla="*/ 855023 w 961901"/>
              <a:gd name="connsiteY27" fmla="*/ 1793174 h 3681350"/>
              <a:gd name="connsiteX28" fmla="*/ 866899 w 961901"/>
              <a:gd name="connsiteY28" fmla="*/ 2268187 h 3681350"/>
              <a:gd name="connsiteX29" fmla="*/ 878774 w 961901"/>
              <a:gd name="connsiteY29" fmla="*/ 2375065 h 3681350"/>
              <a:gd name="connsiteX30" fmla="*/ 926275 w 961901"/>
              <a:gd name="connsiteY30" fmla="*/ 2446317 h 3681350"/>
              <a:gd name="connsiteX31" fmla="*/ 938151 w 961901"/>
              <a:gd name="connsiteY31" fmla="*/ 2517569 h 3681350"/>
              <a:gd name="connsiteX32" fmla="*/ 961901 w 961901"/>
              <a:gd name="connsiteY32" fmla="*/ 2731324 h 3681350"/>
              <a:gd name="connsiteX33" fmla="*/ 950026 w 961901"/>
              <a:gd name="connsiteY33" fmla="*/ 2766950 h 3681350"/>
              <a:gd name="connsiteX34" fmla="*/ 890649 w 961901"/>
              <a:gd name="connsiteY34" fmla="*/ 2778826 h 3681350"/>
              <a:gd name="connsiteX35" fmla="*/ 748146 w 961901"/>
              <a:gd name="connsiteY35" fmla="*/ 2802576 h 3681350"/>
              <a:gd name="connsiteX36" fmla="*/ 712520 w 961901"/>
              <a:gd name="connsiteY36" fmla="*/ 2814452 h 3681350"/>
              <a:gd name="connsiteX37" fmla="*/ 665018 w 961901"/>
              <a:gd name="connsiteY37" fmla="*/ 2921330 h 3681350"/>
              <a:gd name="connsiteX38" fmla="*/ 653143 w 961901"/>
              <a:gd name="connsiteY38" fmla="*/ 2956956 h 3681350"/>
              <a:gd name="connsiteX39" fmla="*/ 665018 w 961901"/>
              <a:gd name="connsiteY39" fmla="*/ 3146961 h 3681350"/>
              <a:gd name="connsiteX40" fmla="*/ 712520 w 961901"/>
              <a:gd name="connsiteY40" fmla="*/ 3218213 h 3681350"/>
              <a:gd name="connsiteX41" fmla="*/ 736270 w 961901"/>
              <a:gd name="connsiteY41" fmla="*/ 3313215 h 3681350"/>
              <a:gd name="connsiteX42" fmla="*/ 771896 w 961901"/>
              <a:gd name="connsiteY42" fmla="*/ 3431969 h 3681350"/>
              <a:gd name="connsiteX43" fmla="*/ 807522 w 961901"/>
              <a:gd name="connsiteY43" fmla="*/ 3467595 h 3681350"/>
              <a:gd name="connsiteX44" fmla="*/ 819397 w 961901"/>
              <a:gd name="connsiteY44" fmla="*/ 3503221 h 3681350"/>
              <a:gd name="connsiteX45" fmla="*/ 843148 w 961901"/>
              <a:gd name="connsiteY45" fmla="*/ 3538847 h 3681350"/>
              <a:gd name="connsiteX46" fmla="*/ 831273 w 961901"/>
              <a:gd name="connsiteY46" fmla="*/ 3610099 h 3681350"/>
              <a:gd name="connsiteX47" fmla="*/ 843148 w 961901"/>
              <a:gd name="connsiteY47" fmla="*/ 3645724 h 3681350"/>
              <a:gd name="connsiteX48" fmla="*/ 878774 w 961901"/>
              <a:gd name="connsiteY48" fmla="*/ 3681350 h 36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1901" h="3681350">
                <a:moveTo>
                  <a:pt x="0" y="0"/>
                </a:moveTo>
                <a:cubicBezTo>
                  <a:pt x="34114" y="20468"/>
                  <a:pt x="71916" y="36621"/>
                  <a:pt x="95003" y="71252"/>
                </a:cubicBezTo>
                <a:cubicBezTo>
                  <a:pt x="101947" y="81667"/>
                  <a:pt x="101280" y="95682"/>
                  <a:pt x="106878" y="106878"/>
                </a:cubicBezTo>
                <a:cubicBezTo>
                  <a:pt x="123411" y="139943"/>
                  <a:pt x="139992" y="151867"/>
                  <a:pt x="166255" y="178130"/>
                </a:cubicBezTo>
                <a:cubicBezTo>
                  <a:pt x="204480" y="292808"/>
                  <a:pt x="143184" y="114514"/>
                  <a:pt x="201881" y="261257"/>
                </a:cubicBezTo>
                <a:cubicBezTo>
                  <a:pt x="211179" y="284502"/>
                  <a:pt x="217714" y="308758"/>
                  <a:pt x="225631" y="332509"/>
                </a:cubicBezTo>
                <a:cubicBezTo>
                  <a:pt x="229589" y="344384"/>
                  <a:pt x="230564" y="357719"/>
                  <a:pt x="237507" y="368135"/>
                </a:cubicBezTo>
                <a:cubicBezTo>
                  <a:pt x="245424" y="380010"/>
                  <a:pt x="254874" y="390996"/>
                  <a:pt x="261257" y="403761"/>
                </a:cubicBezTo>
                <a:cubicBezTo>
                  <a:pt x="284376" y="449999"/>
                  <a:pt x="262168" y="433595"/>
                  <a:pt x="285008" y="486888"/>
                </a:cubicBezTo>
                <a:cubicBezTo>
                  <a:pt x="290630" y="500006"/>
                  <a:pt x="300842" y="510639"/>
                  <a:pt x="308759" y="522514"/>
                </a:cubicBezTo>
                <a:cubicBezTo>
                  <a:pt x="342852" y="658889"/>
                  <a:pt x="295178" y="490825"/>
                  <a:pt x="344385" y="605641"/>
                </a:cubicBezTo>
                <a:cubicBezTo>
                  <a:pt x="350814" y="620643"/>
                  <a:pt x="348961" y="638545"/>
                  <a:pt x="356260" y="653143"/>
                </a:cubicBezTo>
                <a:cubicBezTo>
                  <a:pt x="369025" y="678674"/>
                  <a:pt x="387927" y="700644"/>
                  <a:pt x="403761" y="724395"/>
                </a:cubicBezTo>
                <a:cubicBezTo>
                  <a:pt x="411678" y="736270"/>
                  <a:pt x="417420" y="749929"/>
                  <a:pt x="427512" y="760021"/>
                </a:cubicBezTo>
                <a:lnTo>
                  <a:pt x="498764" y="831273"/>
                </a:lnTo>
                <a:cubicBezTo>
                  <a:pt x="523880" y="931737"/>
                  <a:pt x="489665" y="829500"/>
                  <a:pt x="546265" y="914400"/>
                </a:cubicBezTo>
                <a:cubicBezTo>
                  <a:pt x="553209" y="924815"/>
                  <a:pt x="552061" y="939084"/>
                  <a:pt x="558140" y="950026"/>
                </a:cubicBezTo>
                <a:cubicBezTo>
                  <a:pt x="572003" y="974979"/>
                  <a:pt x="589808" y="997527"/>
                  <a:pt x="605642" y="1021278"/>
                </a:cubicBezTo>
                <a:cubicBezTo>
                  <a:pt x="613559" y="1033153"/>
                  <a:pt x="624878" y="1043364"/>
                  <a:pt x="629392" y="1056904"/>
                </a:cubicBezTo>
                <a:cubicBezTo>
                  <a:pt x="651166" y="1122221"/>
                  <a:pt x="628186" y="1063700"/>
                  <a:pt x="665018" y="1128156"/>
                </a:cubicBezTo>
                <a:cubicBezTo>
                  <a:pt x="686859" y="1166378"/>
                  <a:pt x="701706" y="1203653"/>
                  <a:pt x="712520" y="1246909"/>
                </a:cubicBezTo>
                <a:cubicBezTo>
                  <a:pt x="716478" y="1262743"/>
                  <a:pt x="719911" y="1278717"/>
                  <a:pt x="724395" y="1294410"/>
                </a:cubicBezTo>
                <a:cubicBezTo>
                  <a:pt x="727834" y="1306446"/>
                  <a:pt x="733555" y="1317816"/>
                  <a:pt x="736270" y="1330036"/>
                </a:cubicBezTo>
                <a:cubicBezTo>
                  <a:pt x="764137" y="1455435"/>
                  <a:pt x="733289" y="1356715"/>
                  <a:pt x="760021" y="1436914"/>
                </a:cubicBezTo>
                <a:cubicBezTo>
                  <a:pt x="779673" y="1594133"/>
                  <a:pt x="759362" y="1482110"/>
                  <a:pt x="783772" y="1567543"/>
                </a:cubicBezTo>
                <a:cubicBezTo>
                  <a:pt x="788256" y="1583236"/>
                  <a:pt x="789916" y="1599762"/>
                  <a:pt x="795647" y="1615044"/>
                </a:cubicBezTo>
                <a:cubicBezTo>
                  <a:pt x="821133" y="1683007"/>
                  <a:pt x="816530" y="1639199"/>
                  <a:pt x="831273" y="1698171"/>
                </a:cubicBezTo>
                <a:cubicBezTo>
                  <a:pt x="859938" y="1812828"/>
                  <a:pt x="827875" y="1711729"/>
                  <a:pt x="855023" y="1793174"/>
                </a:cubicBezTo>
                <a:cubicBezTo>
                  <a:pt x="858982" y="1951512"/>
                  <a:pt x="860440" y="2109932"/>
                  <a:pt x="866899" y="2268187"/>
                </a:cubicBezTo>
                <a:cubicBezTo>
                  <a:pt x="868361" y="2304002"/>
                  <a:pt x="867439" y="2341059"/>
                  <a:pt x="878774" y="2375065"/>
                </a:cubicBezTo>
                <a:cubicBezTo>
                  <a:pt x="887801" y="2402145"/>
                  <a:pt x="926275" y="2446317"/>
                  <a:pt x="926275" y="2446317"/>
                </a:cubicBezTo>
                <a:cubicBezTo>
                  <a:pt x="930234" y="2470068"/>
                  <a:pt x="935868" y="2493599"/>
                  <a:pt x="938151" y="2517569"/>
                </a:cubicBezTo>
                <a:cubicBezTo>
                  <a:pt x="958484" y="2731066"/>
                  <a:pt x="929604" y="2634432"/>
                  <a:pt x="961901" y="2731324"/>
                </a:cubicBezTo>
                <a:cubicBezTo>
                  <a:pt x="957943" y="2743199"/>
                  <a:pt x="960441" y="2760006"/>
                  <a:pt x="950026" y="2766950"/>
                </a:cubicBezTo>
                <a:cubicBezTo>
                  <a:pt x="933232" y="2778146"/>
                  <a:pt x="910526" y="2775318"/>
                  <a:pt x="890649" y="2778826"/>
                </a:cubicBezTo>
                <a:lnTo>
                  <a:pt x="748146" y="2802576"/>
                </a:lnTo>
                <a:cubicBezTo>
                  <a:pt x="736271" y="2806535"/>
                  <a:pt x="722295" y="2806632"/>
                  <a:pt x="712520" y="2814452"/>
                </a:cubicBezTo>
                <a:cubicBezTo>
                  <a:pt x="686857" y="2834982"/>
                  <a:pt x="672276" y="2899557"/>
                  <a:pt x="665018" y="2921330"/>
                </a:cubicBezTo>
                <a:lnTo>
                  <a:pt x="653143" y="2956956"/>
                </a:lnTo>
                <a:cubicBezTo>
                  <a:pt x="657101" y="3020291"/>
                  <a:pt x="650954" y="3085080"/>
                  <a:pt x="665018" y="3146961"/>
                </a:cubicBezTo>
                <a:cubicBezTo>
                  <a:pt x="671344" y="3174796"/>
                  <a:pt x="712520" y="3218213"/>
                  <a:pt x="712520" y="3218213"/>
                </a:cubicBezTo>
                <a:lnTo>
                  <a:pt x="736270" y="3313215"/>
                </a:lnTo>
                <a:cubicBezTo>
                  <a:pt x="741651" y="3334740"/>
                  <a:pt x="762261" y="3422334"/>
                  <a:pt x="771896" y="3431969"/>
                </a:cubicBezTo>
                <a:lnTo>
                  <a:pt x="807522" y="3467595"/>
                </a:lnTo>
                <a:cubicBezTo>
                  <a:pt x="811480" y="3479470"/>
                  <a:pt x="813799" y="3492025"/>
                  <a:pt x="819397" y="3503221"/>
                </a:cubicBezTo>
                <a:cubicBezTo>
                  <a:pt x="825780" y="3515987"/>
                  <a:pt x="841572" y="3524662"/>
                  <a:pt x="843148" y="3538847"/>
                </a:cubicBezTo>
                <a:cubicBezTo>
                  <a:pt x="845807" y="3562778"/>
                  <a:pt x="835231" y="3586348"/>
                  <a:pt x="831273" y="3610099"/>
                </a:cubicBezTo>
                <a:cubicBezTo>
                  <a:pt x="835231" y="3621974"/>
                  <a:pt x="835328" y="3635950"/>
                  <a:pt x="843148" y="3645724"/>
                </a:cubicBezTo>
                <a:cubicBezTo>
                  <a:pt x="882068" y="3694373"/>
                  <a:pt x="878774" y="3648906"/>
                  <a:pt x="878774" y="3681350"/>
                </a:cubicBezTo>
              </a:path>
            </a:pathLst>
          </a:custGeom>
          <a:ln w="508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1" name="20 Rectángulo"/>
          <p:cNvSpPr/>
          <p:nvPr/>
        </p:nvSpPr>
        <p:spPr>
          <a:xfrm>
            <a:off x="4819635" y="470402"/>
            <a:ext cx="67755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Lafinur</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21 Rectángulo"/>
          <p:cNvSpPr/>
          <p:nvPr/>
        </p:nvSpPr>
        <p:spPr>
          <a:xfrm>
            <a:off x="5527843" y="950275"/>
            <a:ext cx="101963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Santa Rosa</a:t>
            </a:r>
          </a:p>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Conlara</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19 Estrella de 4 puntas"/>
          <p:cNvSpPr/>
          <p:nvPr/>
        </p:nvSpPr>
        <p:spPr>
          <a:xfrm>
            <a:off x="5190750" y="1083524"/>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23 Estrella de 4 puntas"/>
          <p:cNvSpPr/>
          <p:nvPr/>
        </p:nvSpPr>
        <p:spPr>
          <a:xfrm>
            <a:off x="4559733" y="639389"/>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Estrella de 4 puntas"/>
          <p:cNvSpPr/>
          <p:nvPr/>
        </p:nvSpPr>
        <p:spPr>
          <a:xfrm>
            <a:off x="3090762" y="567728"/>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25 Estrella de 4 puntas"/>
          <p:cNvSpPr/>
          <p:nvPr/>
        </p:nvSpPr>
        <p:spPr>
          <a:xfrm>
            <a:off x="3198774" y="994707"/>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Estrella de 4 puntas"/>
          <p:cNvSpPr/>
          <p:nvPr/>
        </p:nvSpPr>
        <p:spPr>
          <a:xfrm>
            <a:off x="2883967" y="121073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Estrella de 4 puntas"/>
          <p:cNvSpPr/>
          <p:nvPr/>
        </p:nvSpPr>
        <p:spPr>
          <a:xfrm>
            <a:off x="2418134" y="125251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28 Estrella de 4 puntas"/>
          <p:cNvSpPr/>
          <p:nvPr/>
        </p:nvSpPr>
        <p:spPr>
          <a:xfrm>
            <a:off x="5320636" y="152408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29 Rectángulo"/>
          <p:cNvSpPr/>
          <p:nvPr/>
        </p:nvSpPr>
        <p:spPr>
          <a:xfrm>
            <a:off x="1247154" y="1273441"/>
            <a:ext cx="90281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 N.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Alem</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 name="30 Rectángulo"/>
          <p:cNvSpPr/>
          <p:nvPr/>
        </p:nvSpPr>
        <p:spPr>
          <a:xfrm>
            <a:off x="2392443" y="850711"/>
            <a:ext cx="56457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Lujan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31 Rectángulo"/>
          <p:cNvSpPr/>
          <p:nvPr/>
        </p:nvSpPr>
        <p:spPr>
          <a:xfrm>
            <a:off x="4986117" y="1852751"/>
            <a:ext cx="832792"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Concaran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3" name="32 Estrella de 4 puntas"/>
          <p:cNvSpPr/>
          <p:nvPr/>
        </p:nvSpPr>
        <p:spPr>
          <a:xfrm>
            <a:off x="1835696" y="332098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33 Estrella de 4 puntas"/>
          <p:cNvSpPr/>
          <p:nvPr/>
        </p:nvSpPr>
        <p:spPr>
          <a:xfrm>
            <a:off x="2310122" y="447586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34 Estrella de 4 puntas"/>
          <p:cNvSpPr/>
          <p:nvPr/>
        </p:nvSpPr>
        <p:spPr>
          <a:xfrm>
            <a:off x="4220954" y="212975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35 Estrella de 4 puntas"/>
          <p:cNvSpPr/>
          <p:nvPr/>
        </p:nvSpPr>
        <p:spPr>
          <a:xfrm>
            <a:off x="3563888" y="1314984"/>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7" name="36 Estrella de 4 puntas"/>
          <p:cNvSpPr/>
          <p:nvPr/>
        </p:nvSpPr>
        <p:spPr>
          <a:xfrm>
            <a:off x="1590548" y="2975758"/>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37 Estrella de 4 puntas"/>
          <p:cNvSpPr/>
          <p:nvPr/>
        </p:nvSpPr>
        <p:spPr>
          <a:xfrm>
            <a:off x="755576" y="2583873"/>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38 Estrella de 4 puntas"/>
          <p:cNvSpPr/>
          <p:nvPr/>
        </p:nvSpPr>
        <p:spPr>
          <a:xfrm>
            <a:off x="1217672" y="202782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39 Estrella de 4 puntas"/>
          <p:cNvSpPr/>
          <p:nvPr/>
        </p:nvSpPr>
        <p:spPr>
          <a:xfrm>
            <a:off x="2279910" y="3789040"/>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1" name="40 Estrella de 4 puntas"/>
          <p:cNvSpPr/>
          <p:nvPr/>
        </p:nvSpPr>
        <p:spPr>
          <a:xfrm>
            <a:off x="2951890" y="1334942"/>
            <a:ext cx="216024" cy="216024"/>
          </a:xfrm>
          <a:prstGeom prst="star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41 Rectángulo"/>
          <p:cNvSpPr/>
          <p:nvPr/>
        </p:nvSpPr>
        <p:spPr>
          <a:xfrm>
            <a:off x="3923174" y="2522898"/>
            <a:ext cx="1087927"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San Felipe</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3" name="42 Rectángulo"/>
          <p:cNvSpPr/>
          <p:nvPr/>
        </p:nvSpPr>
        <p:spPr>
          <a:xfrm>
            <a:off x="1527738" y="4726468"/>
            <a:ext cx="179786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Paso de Las Carretas</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4" name="43 Rectángulo"/>
          <p:cNvSpPr/>
          <p:nvPr/>
        </p:nvSpPr>
        <p:spPr>
          <a:xfrm>
            <a:off x="2571723" y="3758552"/>
            <a:ext cx="976358"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Saladillo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5" name="44 Rectángulo"/>
          <p:cNvSpPr/>
          <p:nvPr/>
        </p:nvSpPr>
        <p:spPr>
          <a:xfrm>
            <a:off x="2104301" y="3290500"/>
            <a:ext cx="1059714"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Florida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6" name="45 Rectángulo"/>
          <p:cNvSpPr/>
          <p:nvPr/>
        </p:nvSpPr>
        <p:spPr>
          <a:xfrm>
            <a:off x="1925470" y="2945270"/>
            <a:ext cx="1238545"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 E. Agüero</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7" name="46 Rectángulo"/>
          <p:cNvSpPr/>
          <p:nvPr/>
        </p:nvSpPr>
        <p:spPr>
          <a:xfrm>
            <a:off x="71252" y="2931796"/>
            <a:ext cx="83061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a:t>
            </a:r>
            <a:r>
              <a:rPr lang="es-ES" sz="1200" b="1" spc="50" dirty="0" err="1" smtClean="0">
                <a:ln w="11430"/>
                <a:solidFill>
                  <a:schemeClr val="tx2">
                    <a:lumMod val="60000"/>
                    <a:lumOff val="40000"/>
                  </a:schemeClr>
                </a:solidFill>
                <a:effectLst>
                  <a:outerShdw blurRad="76200" dist="50800" dir="5400000" algn="tl" rotWithShape="0">
                    <a:srgbClr val="000000">
                      <a:alpha val="65000"/>
                    </a:srgbClr>
                  </a:outerShdw>
                </a:effectLst>
              </a:rPr>
              <a:t>Nogoli</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49" name="48 Rectángulo"/>
          <p:cNvSpPr/>
          <p:nvPr/>
        </p:nvSpPr>
        <p:spPr>
          <a:xfrm>
            <a:off x="-41120" y="2027820"/>
            <a:ext cx="1348959"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 </a:t>
            </a: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Fco</a:t>
            </a: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del Monte</a:t>
            </a:r>
          </a:p>
          <a:p>
            <a:pPr algn="ctr"/>
            <a:r>
              <a:rPr lang="es-E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Oro.</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0" name="49 Rectángulo"/>
          <p:cNvSpPr/>
          <p:nvPr/>
        </p:nvSpPr>
        <p:spPr>
          <a:xfrm>
            <a:off x="2713190" y="1645013"/>
            <a:ext cx="755143"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Lujan</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1" name="50 Rectángulo"/>
          <p:cNvSpPr/>
          <p:nvPr/>
        </p:nvSpPr>
        <p:spPr>
          <a:xfrm>
            <a:off x="3719531" y="1506514"/>
            <a:ext cx="1152816" cy="276999"/>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solidFill>
                  <a:schemeClr val="tx2">
                    <a:lumMod val="60000"/>
                    <a:lumOff val="40000"/>
                  </a:schemeClr>
                </a:solidFill>
                <a:effectLst>
                  <a:outerShdw blurRad="76200" dist="50800" dir="5400000" algn="tl" rotWithShape="0">
                    <a:srgbClr val="000000">
                      <a:alpha val="65000"/>
                    </a:srgbClr>
                  </a:outerShdw>
                </a:effectLst>
              </a:rPr>
              <a:t>D. La Huertita</a:t>
            </a:r>
            <a:endParaRPr lang="es-ES" sz="1200" b="1" cap="none"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52" name="51 Estrella de 4 puntas"/>
          <p:cNvSpPr/>
          <p:nvPr/>
        </p:nvSpPr>
        <p:spPr>
          <a:xfrm>
            <a:off x="3742673" y="1273441"/>
            <a:ext cx="216024" cy="216024"/>
          </a:xfrm>
          <a:prstGeom prst="star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52 Rectángulo"/>
          <p:cNvSpPr/>
          <p:nvPr/>
        </p:nvSpPr>
        <p:spPr>
          <a:xfrm>
            <a:off x="3990083" y="1212466"/>
            <a:ext cx="954108"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 Martin</a:t>
            </a:r>
            <a:endParaRPr lang="es-E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22 Rectángulo"/>
          <p:cNvSpPr/>
          <p:nvPr/>
        </p:nvSpPr>
        <p:spPr>
          <a:xfrm>
            <a:off x="1093267" y="0"/>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Rioja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54 Rectángulo"/>
          <p:cNvSpPr/>
          <p:nvPr/>
        </p:nvSpPr>
        <p:spPr>
          <a:xfrm>
            <a:off x="5652120" y="-31047"/>
            <a:ext cx="156388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Córdoba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4" name="53 Elipse"/>
          <p:cNvSpPr/>
          <p:nvPr/>
        </p:nvSpPr>
        <p:spPr>
          <a:xfrm>
            <a:off x="2897800" y="812684"/>
            <a:ext cx="1431166" cy="482162"/>
          </a:xfrm>
          <a:prstGeom prst="ellipse">
            <a:avLst/>
          </a:prstGeom>
          <a:solidFill>
            <a:schemeClr val="accent1">
              <a:alpha val="1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7" name="56 Elipse"/>
          <p:cNvSpPr/>
          <p:nvPr/>
        </p:nvSpPr>
        <p:spPr>
          <a:xfrm>
            <a:off x="3198773" y="1083523"/>
            <a:ext cx="651911" cy="681639"/>
          </a:xfrm>
          <a:prstGeom prst="ellipse">
            <a:avLst/>
          </a:prstGeom>
          <a:solidFill>
            <a:schemeClr val="accent1">
              <a:alpha val="1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8"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5" y="6265182"/>
            <a:ext cx="631504" cy="63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32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17607" y="3775898"/>
            <a:ext cx="7620000" cy="3052936"/>
          </a:xfrm>
        </p:spPr>
        <p:txBody>
          <a:bodyPr>
            <a:normAutofit/>
          </a:bodyPr>
          <a:lstStyle/>
          <a:p>
            <a:r>
              <a:rPr lang="es-AR" dirty="0" smtClean="0"/>
              <a:t>Se refieren </a:t>
            </a:r>
            <a:r>
              <a:rPr lang="es-AR" dirty="0"/>
              <a:t>a todos los recursos, fortalezas o atributos que posee una comunidad para enfrentar un evento adverso. Este “capital” intrínseco a la comunidad puede dividirse en humano (habilidades, conocimientos, etc.); social (existencia de asociaciones, fortaleza institucional, etc.); físico (existencia de infraestructuras, tecnologías, equipamientos, etc.); financiero (ahorros y créditos) y natural (recursos naturales) (Davis et al, 2004). </a:t>
            </a:r>
          </a:p>
        </p:txBody>
      </p:sp>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2785" y="0"/>
            <a:ext cx="7620000" cy="1143000"/>
          </a:xfrm>
        </p:spPr>
        <p:txBody>
          <a:bodyPr/>
          <a:lstStyle/>
          <a:p>
            <a:r>
              <a:rPr lang="es-AR" dirty="0"/>
              <a:t>Las </a:t>
            </a:r>
            <a:r>
              <a:rPr lang="es-AR" dirty="0" smtClean="0"/>
              <a:t>capacidades. </a:t>
            </a:r>
            <a:endParaRPr lang="es-AR" dirty="0"/>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052736"/>
            <a:ext cx="4022576" cy="2681717"/>
          </a:xfrm>
          <a:prstGeom prst="rect">
            <a:avLst/>
          </a:prstGeom>
        </p:spPr>
      </p:pic>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188" y="1052736"/>
            <a:ext cx="4360516" cy="2681717"/>
          </a:xfrm>
          <a:prstGeom prst="rect">
            <a:avLst/>
          </a:prstGeom>
        </p:spPr>
      </p:pic>
    </p:spTree>
    <p:extLst>
      <p:ext uri="{BB962C8B-B14F-4D97-AF65-F5344CB8AC3E}">
        <p14:creationId xmlns:p14="http://schemas.microsoft.com/office/powerpoint/2010/main" val="18680091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17607" y="3775898"/>
            <a:ext cx="7620000" cy="3052936"/>
          </a:xfrm>
        </p:spPr>
        <p:txBody>
          <a:bodyPr>
            <a:normAutofit/>
          </a:bodyPr>
          <a:lstStyle/>
          <a:p>
            <a:r>
              <a:rPr lang="es-AR" dirty="0" smtClean="0"/>
              <a:t>Los diques:</a:t>
            </a:r>
            <a:endParaRPr lang="es-AR" dirty="0"/>
          </a:p>
        </p:txBody>
      </p:sp>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2785" y="0"/>
            <a:ext cx="7620000" cy="1143000"/>
          </a:xfrm>
        </p:spPr>
        <p:txBody>
          <a:bodyPr/>
          <a:lstStyle/>
          <a:p>
            <a:r>
              <a:rPr lang="es-AR" dirty="0"/>
              <a:t>Las </a:t>
            </a:r>
            <a:r>
              <a:rPr lang="es-AR" dirty="0" smtClean="0"/>
              <a:t>capacidades.  Los Diques</a:t>
            </a:r>
            <a:endParaRPr lang="es-A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8618861" cy="548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2843808" y="2132856"/>
            <a:ext cx="4392488" cy="2376264"/>
          </a:xfrm>
          <a:prstGeom prst="ellipse">
            <a:avLst/>
          </a:prstGeom>
          <a:solidFill>
            <a:schemeClr val="accent1">
              <a:alpha val="1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05062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2785" y="0"/>
            <a:ext cx="7620000" cy="1143000"/>
          </a:xfrm>
        </p:spPr>
        <p:txBody>
          <a:bodyPr/>
          <a:lstStyle/>
          <a:p>
            <a:r>
              <a:rPr lang="es-AR" dirty="0"/>
              <a:t>Las </a:t>
            </a:r>
            <a:r>
              <a:rPr lang="es-AR" dirty="0" smtClean="0"/>
              <a:t>capacidades.  Los Diques</a:t>
            </a:r>
            <a:endParaRPr lang="es-AR"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967609"/>
            <a:ext cx="3047432" cy="557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Elipse"/>
          <p:cNvSpPr/>
          <p:nvPr/>
        </p:nvSpPr>
        <p:spPr>
          <a:xfrm>
            <a:off x="3722468" y="3501008"/>
            <a:ext cx="1829178" cy="216024"/>
          </a:xfrm>
          <a:prstGeom prst="ellipse">
            <a:avLst/>
          </a:prstGeom>
          <a:solidFill>
            <a:schemeClr val="accent1">
              <a:alpha val="1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Elipse"/>
          <p:cNvSpPr/>
          <p:nvPr/>
        </p:nvSpPr>
        <p:spPr>
          <a:xfrm>
            <a:off x="3711839" y="4501766"/>
            <a:ext cx="1829178" cy="216024"/>
          </a:xfrm>
          <a:prstGeom prst="ellipse">
            <a:avLst/>
          </a:prstGeom>
          <a:solidFill>
            <a:schemeClr val="accent1">
              <a:alpha val="1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10 Elipse"/>
          <p:cNvSpPr/>
          <p:nvPr/>
        </p:nvSpPr>
        <p:spPr>
          <a:xfrm>
            <a:off x="3711839" y="4700711"/>
            <a:ext cx="1829178" cy="216024"/>
          </a:xfrm>
          <a:prstGeom prst="ellipse">
            <a:avLst/>
          </a:prstGeom>
          <a:solidFill>
            <a:schemeClr val="accent1">
              <a:alpha val="1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907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El Dique </a:t>
            </a:r>
            <a:r>
              <a:rPr lang="es-AR" dirty="0"/>
              <a:t>L</a:t>
            </a:r>
            <a:r>
              <a:rPr lang="es-AR" dirty="0" smtClean="0"/>
              <a:t>a Huertita</a:t>
            </a:r>
            <a:endParaRPr lang="es-AR" dirty="0"/>
          </a:p>
        </p:txBody>
      </p:sp>
      <p:sp>
        <p:nvSpPr>
          <p:cNvPr id="3" name="2 Marcador de contenido"/>
          <p:cNvSpPr>
            <a:spLocks noGrp="1"/>
          </p:cNvSpPr>
          <p:nvPr>
            <p:ph idx="1"/>
          </p:nvPr>
        </p:nvSpPr>
        <p:spPr/>
        <p:txBody>
          <a:bodyPr/>
          <a:lstStyle/>
          <a:p>
            <a:endParaRPr lang="es-AR" dirty="0"/>
          </a:p>
        </p:txBody>
      </p:sp>
      <p:sp>
        <p:nvSpPr>
          <p:cNvPr id="4" name="3 CuadroTexto"/>
          <p:cNvSpPr txBox="1"/>
          <p:nvPr/>
        </p:nvSpPr>
        <p:spPr>
          <a:xfrm>
            <a:off x="395536" y="5992128"/>
            <a:ext cx="7704856" cy="646331"/>
          </a:xfrm>
          <a:prstGeom prst="rect">
            <a:avLst/>
          </a:prstGeom>
          <a:noFill/>
        </p:spPr>
        <p:txBody>
          <a:bodyPr wrap="square" rtlCol="0">
            <a:spAutoFit/>
          </a:bodyPr>
          <a:lstStyle/>
          <a:p>
            <a:pPr algn="ctr"/>
            <a:r>
              <a:rPr lang="es-AR" b="1" dirty="0" smtClean="0">
                <a:solidFill>
                  <a:srgbClr val="002060"/>
                </a:solidFill>
              </a:rPr>
              <a:t>Se proyecto en año 1912, recién el año 1950 ante la insistencia de los vecinos comienzan los trabajos</a:t>
            </a:r>
            <a:r>
              <a:rPr lang="es-AR" dirty="0" smtClean="0"/>
              <a:t>.</a:t>
            </a:r>
            <a:endParaRPr lang="es-A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89050"/>
            <a:ext cx="6231260" cy="45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Roberto\AppData\Local\Temp\Rar$DI00.046\escudo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990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El Dique </a:t>
            </a:r>
            <a:r>
              <a:rPr lang="es-AR" dirty="0"/>
              <a:t>L</a:t>
            </a:r>
            <a:r>
              <a:rPr lang="es-AR" dirty="0" smtClean="0"/>
              <a:t>a Huertita</a:t>
            </a:r>
            <a:endParaRPr lang="es-AR" dirty="0"/>
          </a:p>
        </p:txBody>
      </p:sp>
      <p:sp>
        <p:nvSpPr>
          <p:cNvPr id="3" name="2 Marcador de contenido"/>
          <p:cNvSpPr>
            <a:spLocks noGrp="1"/>
          </p:cNvSpPr>
          <p:nvPr>
            <p:ph idx="1"/>
          </p:nvPr>
        </p:nvSpPr>
        <p:spPr/>
        <p:txBody>
          <a:bodyPr/>
          <a:lstStyle/>
          <a:p>
            <a:endParaRPr lang="es-AR" dirty="0"/>
          </a:p>
        </p:txBody>
      </p:sp>
      <p:sp>
        <p:nvSpPr>
          <p:cNvPr id="4" name="3 CuadroTexto"/>
          <p:cNvSpPr txBox="1"/>
          <p:nvPr/>
        </p:nvSpPr>
        <p:spPr>
          <a:xfrm>
            <a:off x="395536" y="5992128"/>
            <a:ext cx="7704856" cy="369332"/>
          </a:xfrm>
          <a:prstGeom prst="rect">
            <a:avLst/>
          </a:prstGeom>
          <a:noFill/>
        </p:spPr>
        <p:txBody>
          <a:bodyPr wrap="square" rtlCol="0">
            <a:spAutoFit/>
          </a:bodyPr>
          <a:lstStyle/>
          <a:p>
            <a:pPr algn="ctr"/>
            <a:r>
              <a:rPr lang="es-AR" b="1" dirty="0" smtClean="0">
                <a:solidFill>
                  <a:srgbClr val="002060"/>
                </a:solidFill>
              </a:rPr>
              <a:t>En el año 1972 el día 24 de Abril se descubre la piedra basal</a:t>
            </a:r>
            <a:r>
              <a:rPr lang="es-AR" dirty="0" smtClean="0"/>
              <a:t>.</a:t>
            </a:r>
            <a:endParaRPr lang="es-AR"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827" y="1412776"/>
            <a:ext cx="3140273" cy="444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Roberto\AppData\Local\Temp\Rar$DI00.046\escudo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323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El Dique </a:t>
            </a:r>
            <a:r>
              <a:rPr lang="es-AR" dirty="0"/>
              <a:t>L</a:t>
            </a:r>
            <a:r>
              <a:rPr lang="es-AR" dirty="0" smtClean="0"/>
              <a:t>a Huertita</a:t>
            </a:r>
            <a:endParaRPr lang="es-AR" dirty="0"/>
          </a:p>
        </p:txBody>
      </p:sp>
      <p:sp>
        <p:nvSpPr>
          <p:cNvPr id="3" name="2 Marcador de contenido"/>
          <p:cNvSpPr>
            <a:spLocks noGrp="1"/>
          </p:cNvSpPr>
          <p:nvPr>
            <p:ph idx="1"/>
          </p:nvPr>
        </p:nvSpPr>
        <p:spPr/>
        <p:txBody>
          <a:bodyPr/>
          <a:lstStyle/>
          <a:p>
            <a:endParaRPr lang="es-AR"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135576"/>
            <a:ext cx="5606615" cy="456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763688" y="5877272"/>
            <a:ext cx="4680520" cy="369332"/>
          </a:xfrm>
          <a:prstGeom prst="rect">
            <a:avLst/>
          </a:prstGeom>
          <a:noFill/>
        </p:spPr>
        <p:txBody>
          <a:bodyPr wrap="square" rtlCol="0">
            <a:spAutoFit/>
          </a:bodyPr>
          <a:lstStyle/>
          <a:p>
            <a:pPr algn="ctr"/>
            <a:r>
              <a:rPr lang="es-AR" b="1" dirty="0" smtClean="0">
                <a:solidFill>
                  <a:srgbClr val="002060"/>
                </a:solidFill>
              </a:rPr>
              <a:t>Avances de las obras - Año 1957</a:t>
            </a:r>
            <a:endParaRPr lang="es-AR" b="1" dirty="0">
              <a:solidFill>
                <a:srgbClr val="002060"/>
              </a:solidFill>
            </a:endParaRPr>
          </a:p>
        </p:txBody>
      </p:sp>
      <p:pic>
        <p:nvPicPr>
          <p:cNvPr id="6" name="Picture 2" descr="C:\Users\Roberto\AppData\Local\Temp\Rar$DI00.046\escudo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213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45096" y="2537114"/>
            <a:ext cx="8208912" cy="5256584"/>
          </a:xfrm>
        </p:spPr>
        <p:txBody>
          <a:bodyPr>
            <a:normAutofit/>
          </a:bodyPr>
          <a:lstStyle/>
          <a:p>
            <a:r>
              <a:rPr lang="es-AR" sz="2400" dirty="0" smtClean="0">
                <a:solidFill>
                  <a:srgbClr val="002060"/>
                </a:solidFill>
              </a:rPr>
              <a:t> Se refiere </a:t>
            </a:r>
            <a:r>
              <a:rPr lang="es-AR" sz="2400" dirty="0">
                <a:solidFill>
                  <a:srgbClr val="002060"/>
                </a:solidFill>
              </a:rPr>
              <a:t>a </a:t>
            </a:r>
            <a:r>
              <a:rPr lang="es-AR" sz="2400" dirty="0" smtClean="0">
                <a:solidFill>
                  <a:srgbClr val="002060"/>
                </a:solidFill>
              </a:rPr>
              <a:t>fenómenos </a:t>
            </a:r>
            <a:r>
              <a:rPr lang="es-AR" sz="2400" dirty="0">
                <a:solidFill>
                  <a:srgbClr val="002060"/>
                </a:solidFill>
              </a:rPr>
              <a:t>naturales o </a:t>
            </a:r>
            <a:r>
              <a:rPr lang="es-AR" sz="2400" dirty="0" smtClean="0">
                <a:solidFill>
                  <a:srgbClr val="002060"/>
                </a:solidFill>
              </a:rPr>
              <a:t>tecnológicos que </a:t>
            </a:r>
            <a:r>
              <a:rPr lang="es-AR" sz="2400" dirty="0">
                <a:solidFill>
                  <a:srgbClr val="002060"/>
                </a:solidFill>
              </a:rPr>
              <a:t>potencialmente ponen en </a:t>
            </a:r>
            <a:r>
              <a:rPr lang="es-AR" sz="2400" dirty="0" smtClean="0">
                <a:solidFill>
                  <a:srgbClr val="002060"/>
                </a:solidFill>
              </a:rPr>
              <a:t>peligro </a:t>
            </a:r>
            <a:r>
              <a:rPr lang="es-AR" sz="2400" dirty="0">
                <a:solidFill>
                  <a:srgbClr val="002060"/>
                </a:solidFill>
              </a:rPr>
              <a:t>la vida y/o las condiciones de vida de las personas, las propiedades e infraestructura y la productividad económica de una ciudad o región. Hay numerosas clasificaciones de amenazas. En el caso de las de origen natural, se suelen distinguir entre las geológicas (sismos o erupciones volcánicas) y las climáticas (tornados o tormentas eléctricas). </a:t>
            </a:r>
            <a:r>
              <a:rPr lang="es-AR" sz="2400" dirty="0" smtClean="0">
                <a:solidFill>
                  <a:srgbClr val="002060"/>
                </a:solidFill>
              </a:rPr>
              <a:t>Aquí </a:t>
            </a:r>
            <a:r>
              <a:rPr lang="es-AR" sz="2400" dirty="0">
                <a:solidFill>
                  <a:srgbClr val="002060"/>
                </a:solidFill>
              </a:rPr>
              <a:t>nos centraremos en las inundaciones, que son consideradas como amenazas </a:t>
            </a:r>
            <a:r>
              <a:rPr lang="es-AR" sz="2400" dirty="0" err="1" smtClean="0">
                <a:solidFill>
                  <a:srgbClr val="002060"/>
                </a:solidFill>
              </a:rPr>
              <a:t>hidro</a:t>
            </a:r>
            <a:r>
              <a:rPr lang="es-AR" sz="2400" dirty="0" smtClean="0">
                <a:solidFill>
                  <a:srgbClr val="002060"/>
                </a:solidFill>
              </a:rPr>
              <a:t>-meteorológicas </a:t>
            </a:r>
            <a:r>
              <a:rPr lang="es-AR" sz="2400" dirty="0">
                <a:solidFill>
                  <a:srgbClr val="002060"/>
                </a:solidFill>
              </a:rPr>
              <a:t>dado que su origen se debe a fenómenos hidrológicos y climáticos.</a:t>
            </a:r>
          </a:p>
        </p:txBody>
      </p:sp>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1920" y="700087"/>
            <a:ext cx="7620000" cy="1143000"/>
          </a:xfrm>
        </p:spPr>
        <p:txBody>
          <a:bodyPr/>
          <a:lstStyle/>
          <a:p>
            <a:r>
              <a:rPr lang="es-AR" dirty="0" smtClean="0"/>
              <a:t>Amenazas o </a:t>
            </a:r>
            <a:br>
              <a:rPr lang="es-AR" dirty="0" smtClean="0"/>
            </a:br>
            <a:r>
              <a:rPr lang="es-AR" dirty="0" smtClean="0"/>
              <a:t>Peligro</a:t>
            </a:r>
            <a:br>
              <a:rPr lang="es-AR" dirty="0" smtClean="0"/>
            </a:br>
            <a:endParaRPr lang="es-AR" dirty="0"/>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0"/>
            <a:ext cx="4602088" cy="2543175"/>
          </a:xfrm>
          <a:prstGeom prst="rect">
            <a:avLst/>
          </a:prstGeom>
        </p:spPr>
      </p:pic>
    </p:spTree>
    <p:extLst>
      <p:ext uri="{BB962C8B-B14F-4D97-AF65-F5344CB8AC3E}">
        <p14:creationId xmlns:p14="http://schemas.microsoft.com/office/powerpoint/2010/main" val="317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El Dique </a:t>
            </a:r>
            <a:r>
              <a:rPr lang="es-AR" dirty="0"/>
              <a:t>L</a:t>
            </a:r>
            <a:r>
              <a:rPr lang="es-AR" dirty="0" smtClean="0"/>
              <a:t>a Huertita</a:t>
            </a:r>
            <a:endParaRPr lang="es-AR" dirty="0"/>
          </a:p>
        </p:txBody>
      </p:sp>
      <p:sp>
        <p:nvSpPr>
          <p:cNvPr id="3" name="2 Marcador de contenido"/>
          <p:cNvSpPr>
            <a:spLocks noGrp="1"/>
          </p:cNvSpPr>
          <p:nvPr>
            <p:ph idx="1"/>
          </p:nvPr>
        </p:nvSpPr>
        <p:spPr>
          <a:xfrm>
            <a:off x="457200" y="1600200"/>
            <a:ext cx="3106688" cy="4800600"/>
          </a:xfrm>
        </p:spPr>
        <p:txBody>
          <a:bodyPr>
            <a:normAutofit fontScale="55000" lnSpcReduction="20000"/>
          </a:bodyPr>
          <a:lstStyle/>
          <a:p>
            <a:r>
              <a:rPr lang="es-AR" dirty="0" smtClean="0"/>
              <a:t>Algunos datos </a:t>
            </a:r>
            <a:r>
              <a:rPr lang="es-AR" dirty="0" err="1" smtClean="0"/>
              <a:t>tecnicos</a:t>
            </a:r>
            <a:r>
              <a:rPr lang="es-AR" dirty="0" smtClean="0"/>
              <a:t>:</a:t>
            </a:r>
          </a:p>
          <a:p>
            <a:r>
              <a:rPr lang="es-AR" b="1" dirty="0"/>
              <a:t>FICHA TÉCNICA:</a:t>
            </a:r>
            <a:endParaRPr lang="es-AR" dirty="0"/>
          </a:p>
          <a:p>
            <a:r>
              <a:rPr lang="es-AR" dirty="0"/>
              <a:t>Nombre: La Huertita</a:t>
            </a:r>
          </a:p>
          <a:p>
            <a:r>
              <a:rPr lang="es-AR" dirty="0"/>
              <a:t>Presa Principal: La Huertita</a:t>
            </a:r>
          </a:p>
          <a:p>
            <a:r>
              <a:rPr lang="es-AR" dirty="0"/>
              <a:t>Río: Quines</a:t>
            </a:r>
          </a:p>
          <a:p>
            <a:r>
              <a:rPr lang="es-AR" dirty="0"/>
              <a:t>Año: 1981</a:t>
            </a:r>
          </a:p>
          <a:p>
            <a:r>
              <a:rPr lang="es-AR" dirty="0"/>
              <a:t>Usos: Control de crecidas y Recreación</a:t>
            </a:r>
          </a:p>
          <a:p>
            <a:r>
              <a:rPr lang="es-AR" dirty="0"/>
              <a:t>Tipo de presa:   TE: Materiales Sueltos</a:t>
            </a:r>
          </a:p>
          <a:p>
            <a:r>
              <a:rPr lang="es-AR" dirty="0"/>
              <a:t>                                PG: Gravedad</a:t>
            </a:r>
          </a:p>
          <a:p>
            <a:r>
              <a:rPr lang="es-AR" dirty="0"/>
              <a:t>                                CB: Contrafuerte</a:t>
            </a:r>
          </a:p>
          <a:p>
            <a:r>
              <a:rPr lang="es-AR" dirty="0"/>
              <a:t>Fundación: Roca/ Suelo</a:t>
            </a:r>
          </a:p>
          <a:p>
            <a:r>
              <a:rPr lang="es-AR" dirty="0"/>
              <a:t>Población cercana: Quines</a:t>
            </a:r>
          </a:p>
          <a:p>
            <a:r>
              <a:rPr lang="es-AR" dirty="0"/>
              <a:t>Provincia: San Luis</a:t>
            </a:r>
          </a:p>
          <a:p>
            <a:r>
              <a:rPr lang="es-AR" dirty="0"/>
              <a:t>Altura Presa: 55 </a:t>
            </a:r>
            <a:r>
              <a:rPr lang="es-AR" dirty="0" err="1"/>
              <a:t>mts</a:t>
            </a:r>
            <a:r>
              <a:rPr lang="es-AR" dirty="0"/>
              <a:t>.</a:t>
            </a:r>
          </a:p>
          <a:p>
            <a:r>
              <a:rPr lang="es-AR" dirty="0"/>
              <a:t>Longitud Coronamiento: 365 </a:t>
            </a:r>
            <a:r>
              <a:rPr lang="es-AR" dirty="0" err="1"/>
              <a:t>mts</a:t>
            </a:r>
            <a:r>
              <a:rPr lang="es-AR" dirty="0"/>
              <a:t>.</a:t>
            </a:r>
          </a:p>
          <a:p>
            <a:r>
              <a:rPr lang="es-AR" dirty="0"/>
              <a:t>Volumen Presa: 175 (10</a:t>
            </a:r>
            <a:r>
              <a:rPr lang="es-AR" baseline="30000" dirty="0"/>
              <a:t>3</a:t>
            </a:r>
            <a:r>
              <a:rPr lang="es-AR" dirty="0"/>
              <a:t> m</a:t>
            </a:r>
            <a:r>
              <a:rPr lang="es-AR" baseline="30000" dirty="0"/>
              <a:t>3</a:t>
            </a:r>
            <a:r>
              <a:rPr lang="es-AR" dirty="0"/>
              <a:t>)</a:t>
            </a:r>
          </a:p>
          <a:p>
            <a:r>
              <a:rPr lang="es-AR" dirty="0"/>
              <a:t>Volumen del Embalse: 470000 (10</a:t>
            </a:r>
            <a:r>
              <a:rPr lang="es-AR" baseline="30000" dirty="0"/>
              <a:t>3</a:t>
            </a:r>
            <a:r>
              <a:rPr lang="es-AR" dirty="0"/>
              <a:t> m</a:t>
            </a:r>
            <a:r>
              <a:rPr lang="es-AR" baseline="30000" dirty="0"/>
              <a:t>3</a:t>
            </a:r>
            <a:r>
              <a:rPr lang="es-AR" dirty="0"/>
              <a:t>)</a:t>
            </a:r>
          </a:p>
          <a:p>
            <a:r>
              <a:rPr lang="es-AR" dirty="0"/>
              <a:t>Superficie del Embalse: 4300 (10</a:t>
            </a:r>
            <a:r>
              <a:rPr lang="es-AR" baseline="30000" dirty="0"/>
              <a:t>3</a:t>
            </a:r>
            <a:r>
              <a:rPr lang="es-AR" dirty="0"/>
              <a:t> m</a:t>
            </a:r>
            <a:r>
              <a:rPr lang="es-AR" baseline="30000" dirty="0"/>
              <a:t>3</a:t>
            </a:r>
            <a:r>
              <a:rPr lang="es-AR" dirty="0"/>
              <a:t>)</a:t>
            </a:r>
          </a:p>
          <a:p>
            <a:r>
              <a:rPr lang="es-AR" dirty="0"/>
              <a:t>Capacidad Máxima de Evacuación: 1000 m</a:t>
            </a:r>
            <a:r>
              <a:rPr lang="es-AR" baseline="30000" dirty="0"/>
              <a:t>3</a:t>
            </a:r>
            <a:r>
              <a:rPr lang="es-AR" dirty="0"/>
              <a:t>/s</a:t>
            </a:r>
          </a:p>
          <a:p>
            <a:r>
              <a:rPr lang="es-AR" dirty="0"/>
              <a:t>Tipo Vertedero: Descarga Libre</a:t>
            </a:r>
          </a:p>
          <a:p>
            <a:r>
              <a:rPr lang="es-AR" dirty="0"/>
              <a:t>Propietario: Empresa Provincial de Infraestructura Hídrica</a:t>
            </a:r>
          </a:p>
          <a:p>
            <a:r>
              <a:rPr lang="es-AR" dirty="0"/>
              <a:t>Proyectista: Prov. De San Luis.</a:t>
            </a:r>
          </a:p>
          <a:p>
            <a:r>
              <a:rPr lang="es-AR" dirty="0"/>
              <a:t>Constructor: </a:t>
            </a:r>
            <a:r>
              <a:rPr lang="es-AR" dirty="0" err="1"/>
              <a:t>Impresit</a:t>
            </a:r>
            <a:r>
              <a:rPr lang="es-AR" dirty="0"/>
              <a:t> – </a:t>
            </a:r>
            <a:r>
              <a:rPr lang="es-AR" dirty="0" err="1"/>
              <a:t>Sideco</a:t>
            </a:r>
            <a:r>
              <a:rPr lang="es-AR" dirty="0"/>
              <a:t> S.A.</a:t>
            </a:r>
          </a:p>
          <a:p>
            <a:endParaRPr lang="es-AR" dirty="0"/>
          </a:p>
        </p:txBody>
      </p:sp>
      <p:sp>
        <p:nvSpPr>
          <p:cNvPr id="4" name="3 CuadroTexto"/>
          <p:cNvSpPr txBox="1"/>
          <p:nvPr/>
        </p:nvSpPr>
        <p:spPr>
          <a:xfrm>
            <a:off x="2987824" y="5877272"/>
            <a:ext cx="2520280" cy="369332"/>
          </a:xfrm>
          <a:prstGeom prst="rect">
            <a:avLst/>
          </a:prstGeom>
          <a:noFill/>
        </p:spPr>
        <p:txBody>
          <a:bodyPr wrap="square" rtlCol="0">
            <a:spAutoFit/>
          </a:bodyPr>
          <a:lstStyle/>
          <a:p>
            <a:pPr algn="ctr"/>
            <a:r>
              <a:rPr lang="es-AR" b="1" dirty="0" smtClean="0">
                <a:solidFill>
                  <a:srgbClr val="002060"/>
                </a:solidFill>
              </a:rPr>
              <a:t>1957</a:t>
            </a:r>
            <a:endParaRPr lang="es-AR" b="1" dirty="0">
              <a:solidFill>
                <a:srgbClr val="00206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165138"/>
            <a:ext cx="4176464" cy="555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Roberto\AppData\Local\Temp\Rar$DI00.046\escudo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5" name="4 Elipse"/>
          <p:cNvSpPr/>
          <p:nvPr/>
        </p:nvSpPr>
        <p:spPr>
          <a:xfrm>
            <a:off x="481945" y="2564904"/>
            <a:ext cx="3024336" cy="432048"/>
          </a:xfrm>
          <a:prstGeom prst="ellipse">
            <a:avLst/>
          </a:prstGeom>
          <a:solidFill>
            <a:schemeClr val="accent1">
              <a:alpha val="19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9133009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sz="2800" dirty="0" smtClean="0"/>
              <a:t>Pagina oficial COMITÉ ARGENTINO DE PRESAS</a:t>
            </a:r>
            <a:br>
              <a:rPr lang="es-AR" sz="2800" dirty="0" smtClean="0"/>
            </a:br>
            <a:r>
              <a:rPr lang="es-AR" sz="2400" dirty="0" smtClean="0"/>
              <a:t>http</a:t>
            </a:r>
            <a:r>
              <a:rPr lang="es-AR" sz="2400" dirty="0"/>
              <a:t>://www.cadp.org.ar/ver-presa.php?id=45</a:t>
            </a:r>
          </a:p>
        </p:txBody>
      </p:sp>
      <p:sp>
        <p:nvSpPr>
          <p:cNvPr id="3" name="2 Marcador de contenido"/>
          <p:cNvSpPr>
            <a:spLocks noGrp="1"/>
          </p:cNvSpPr>
          <p:nvPr>
            <p:ph idx="1"/>
          </p:nvPr>
        </p:nvSpPr>
        <p:spPr/>
        <p:txBody>
          <a:bodyPr/>
          <a:lstStyle/>
          <a:p>
            <a:endParaRPr lang="es-AR"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40768"/>
            <a:ext cx="4985941" cy="520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Roberto\AppData\Local\Temp\Rar$DI00.046\escudo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400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berto\AppData\Local\Temp\Rar$DI00.046\escudo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4" name="3 Título"/>
          <p:cNvSpPr>
            <a:spLocks noGrp="1"/>
          </p:cNvSpPr>
          <p:nvPr>
            <p:ph type="title"/>
          </p:nvPr>
        </p:nvSpPr>
        <p:spPr/>
        <p:txBody>
          <a:bodyPr/>
          <a:lstStyle/>
          <a:p>
            <a:r>
              <a:rPr lang="es-ES" dirty="0" smtClean="0"/>
              <a:t>El Muro: 1940</a:t>
            </a:r>
            <a:endParaRPr lang="es-ES" dirty="0"/>
          </a:p>
        </p:txBody>
      </p:sp>
      <p:pic>
        <p:nvPicPr>
          <p:cNvPr id="8194" name="Picture 2" descr="http://2.bp.blogspot.com/-vV3Y64G2eiI/UhYmix061sI/AAAAAAAACz0/Ns5r5hbiGZE/s1600/img0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204864"/>
            <a:ext cx="3232785" cy="356154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794971"/>
            <a:ext cx="330771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30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endParaRPr lang="es-AR" dirty="0"/>
          </a:p>
        </p:txBody>
      </p:sp>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8"/>
            <a:ext cx="8324896" cy="46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727041"/>
            <a:ext cx="4032448" cy="548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11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endParaRPr lang="es-AR" dirty="0"/>
          </a:p>
        </p:txBody>
      </p:sp>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4664"/>
            <a:ext cx="7570241" cy="567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958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endParaRPr lang="es-AR" dirty="0"/>
          </a:p>
        </p:txBody>
      </p:sp>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579" y="489053"/>
            <a:ext cx="7646555" cy="573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5134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Roberto\AppData\Local\Temp\Rar$DI00.046\escudo color.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49000"/>
                    </a14:imgEffect>
                    <a14:imgEffect>
                      <a14:brightnessContrast bright="65000" contrast="-13000"/>
                    </a14:imgEffect>
                  </a14:imgLayer>
                </a14:imgProps>
              </a:ext>
              <a:ext uri="{28A0092B-C50C-407E-A947-70E740481C1C}">
                <a14:useLocalDpi xmlns:a14="http://schemas.microsoft.com/office/drawing/2010/main" val="0"/>
              </a:ext>
            </a:extLst>
          </a:blip>
          <a:srcRect/>
          <a:stretch>
            <a:fillRect/>
          </a:stretch>
        </p:blipFill>
        <p:spPr bwMode="auto">
          <a:xfrm>
            <a:off x="1570171" y="725559"/>
            <a:ext cx="5551974" cy="5624997"/>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536158" y="0"/>
            <a:ext cx="7620000" cy="1143000"/>
          </a:xfrm>
        </p:spPr>
        <p:txBody>
          <a:bodyPr/>
          <a:lstStyle/>
          <a:p>
            <a:pPr algn="ctr"/>
            <a:r>
              <a:rPr lang="es-ES" dirty="0" smtClean="0"/>
              <a:t>Las capacidades del SIST. PROV. DE BOMBEROS VOLUNTARIOS.</a:t>
            </a:r>
            <a:endParaRPr lang="es-ES" sz="4000" dirty="0"/>
          </a:p>
        </p:txBody>
      </p:sp>
      <p:pic>
        <p:nvPicPr>
          <p:cNvPr id="15" name="14 Marcador de contenido"/>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47458072" y="81192"/>
            <a:ext cx="4861166" cy="6876200"/>
          </a:xfrm>
        </p:spPr>
      </p:pic>
      <p:pic>
        <p:nvPicPr>
          <p:cNvPr id="14" name="Picture 2" descr="C:\Users\Roberto\AppData\Local\Temp\Rar$DI00.046\escudo 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19" name="18 CuadroTexto"/>
          <p:cNvSpPr txBox="1"/>
          <p:nvPr/>
        </p:nvSpPr>
        <p:spPr>
          <a:xfrm>
            <a:off x="827584" y="2564904"/>
            <a:ext cx="7037149" cy="4031873"/>
          </a:xfrm>
          <a:prstGeom prst="rect">
            <a:avLst/>
          </a:prstGeom>
          <a:noFill/>
        </p:spPr>
        <p:txBody>
          <a:bodyPr wrap="square" rtlCol="0">
            <a:spAutoFit/>
          </a:bodyPr>
          <a:lstStyle/>
          <a:p>
            <a:pPr algn="ctr"/>
            <a:r>
              <a:rPr lang="es-ES" sz="2800" dirty="0" smtClean="0">
                <a:solidFill>
                  <a:srgbClr val="002060"/>
                </a:solidFill>
                <a:latin typeface="Aharoni" pitchFamily="2" charset="-79"/>
                <a:cs typeface="Aharoni" pitchFamily="2" charset="-79"/>
              </a:rPr>
              <a:t>Un total de </a:t>
            </a:r>
            <a:r>
              <a:rPr lang="es-ES" sz="4800" dirty="0" smtClean="0">
                <a:solidFill>
                  <a:srgbClr val="002060"/>
                </a:solidFill>
                <a:latin typeface="Aharoni" pitchFamily="2" charset="-79"/>
                <a:cs typeface="Aharoni" pitchFamily="2" charset="-79"/>
              </a:rPr>
              <a:t>29</a:t>
            </a:r>
            <a:r>
              <a:rPr lang="es-ES" sz="2800" dirty="0" smtClean="0">
                <a:solidFill>
                  <a:srgbClr val="002060"/>
                </a:solidFill>
                <a:latin typeface="Aharoni" pitchFamily="2" charset="-79"/>
                <a:cs typeface="Aharoni" pitchFamily="2" charset="-79"/>
              </a:rPr>
              <a:t> Cuarteles, distribuidos en </a:t>
            </a:r>
            <a:r>
              <a:rPr lang="es-ES" sz="4400" dirty="0" smtClean="0">
                <a:solidFill>
                  <a:srgbClr val="002060"/>
                </a:solidFill>
                <a:latin typeface="Aharoni" pitchFamily="2" charset="-79"/>
                <a:cs typeface="Aharoni" pitchFamily="2" charset="-79"/>
              </a:rPr>
              <a:t>3</a:t>
            </a:r>
            <a:r>
              <a:rPr lang="es-ES" sz="2800" dirty="0" smtClean="0">
                <a:solidFill>
                  <a:srgbClr val="002060"/>
                </a:solidFill>
                <a:latin typeface="Aharoni" pitchFamily="2" charset="-79"/>
                <a:cs typeface="Aharoni" pitchFamily="2" charset="-79"/>
              </a:rPr>
              <a:t> regionales</a:t>
            </a:r>
            <a:r>
              <a:rPr lang="es-ES" sz="2000" dirty="0" smtClean="0">
                <a:solidFill>
                  <a:srgbClr val="002060"/>
                </a:solidFill>
              </a:rPr>
              <a:t>.</a:t>
            </a:r>
          </a:p>
          <a:p>
            <a:pPr algn="ctr"/>
            <a:endParaRPr lang="es-ES" sz="2000" dirty="0">
              <a:solidFill>
                <a:srgbClr val="002060"/>
              </a:solidFill>
            </a:endParaRPr>
          </a:p>
          <a:p>
            <a:pPr algn="ctr"/>
            <a:r>
              <a:rPr lang="es-ES" sz="3600" b="1" dirty="0" smtClean="0">
                <a:solidFill>
                  <a:srgbClr val="002060"/>
                </a:solidFill>
                <a:latin typeface="+mj-lt"/>
              </a:rPr>
              <a:t>R-1 : 9 Cuarteles</a:t>
            </a:r>
          </a:p>
          <a:p>
            <a:pPr algn="ctr"/>
            <a:r>
              <a:rPr lang="es-ES" sz="3600" b="1" dirty="0" smtClean="0">
                <a:solidFill>
                  <a:srgbClr val="002060"/>
                </a:solidFill>
                <a:latin typeface="+mj-lt"/>
              </a:rPr>
              <a:t>R-2 : 6 Cuarteles</a:t>
            </a:r>
          </a:p>
          <a:p>
            <a:pPr algn="ctr"/>
            <a:r>
              <a:rPr lang="es-ES" sz="3600" b="1" dirty="0" smtClean="0">
                <a:solidFill>
                  <a:srgbClr val="002060"/>
                </a:solidFill>
                <a:latin typeface="+mj-lt"/>
              </a:rPr>
              <a:t>R-3 : 14 Cuarteles</a:t>
            </a:r>
          </a:p>
          <a:p>
            <a:endParaRPr lang="es-ES" dirty="0">
              <a:solidFill>
                <a:srgbClr val="002060"/>
              </a:solidFill>
            </a:endParaRPr>
          </a:p>
          <a:p>
            <a:pPr marL="285750" indent="-285750">
              <a:buFont typeface="Arial" panose="020B0604020202020204" pitchFamily="34" charset="0"/>
              <a:buChar char="•"/>
            </a:pPr>
            <a:endParaRPr lang="es-ES" dirty="0">
              <a:solidFill>
                <a:srgbClr val="002060"/>
              </a:solidFill>
            </a:endParaRPr>
          </a:p>
        </p:txBody>
      </p:sp>
    </p:spTree>
    <p:extLst>
      <p:ext uri="{BB962C8B-B14F-4D97-AF65-F5344CB8AC3E}">
        <p14:creationId xmlns:p14="http://schemas.microsoft.com/office/powerpoint/2010/main" val="266971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629" y="359486"/>
            <a:ext cx="3456384" cy="630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14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7458072" y="81192"/>
            <a:ext cx="4861166" cy="6876200"/>
          </a:xfrm>
        </p:spPr>
      </p:pic>
      <p:sp>
        <p:nvSpPr>
          <p:cNvPr id="13" name="1 Título"/>
          <p:cNvSpPr txBox="1">
            <a:spLocks/>
          </p:cNvSpPr>
          <p:nvPr/>
        </p:nvSpPr>
        <p:spPr>
          <a:xfrm rot="16200000">
            <a:off x="-3243326" y="3571156"/>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S" sz="2800" dirty="0" smtClean="0"/>
              <a:t>Las capacidades del SPBV</a:t>
            </a:r>
            <a:br>
              <a:rPr lang="es-ES" sz="2800" dirty="0" smtClean="0"/>
            </a:br>
            <a:r>
              <a:rPr lang="es-ES" sz="2800" dirty="0" smtClean="0"/>
              <a:t>Cuarteles de BB.VV</a:t>
            </a:r>
            <a:endParaRPr lang="es-ES" dirty="0"/>
          </a:p>
        </p:txBody>
      </p:sp>
      <p:pic>
        <p:nvPicPr>
          <p:cNvPr id="14" name="Picture 2" descr="C:\Users\Roberto\AppData\Local\Temp\Rar$DI00.046\escudo 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19" name="18 CuadroTexto"/>
          <p:cNvSpPr txBox="1"/>
          <p:nvPr/>
        </p:nvSpPr>
        <p:spPr>
          <a:xfrm>
            <a:off x="5966842" y="2606123"/>
            <a:ext cx="2329939" cy="3323987"/>
          </a:xfrm>
          <a:prstGeom prst="rect">
            <a:avLst/>
          </a:prstGeom>
          <a:noFill/>
        </p:spPr>
        <p:txBody>
          <a:bodyPr wrap="square" rtlCol="0">
            <a:spAutoFit/>
          </a:bodyPr>
          <a:lstStyle/>
          <a:p>
            <a:r>
              <a:rPr lang="es-ES" sz="2400" dirty="0" smtClean="0">
                <a:solidFill>
                  <a:srgbClr val="002060"/>
                </a:solidFill>
                <a:latin typeface="Aharoni" pitchFamily="2" charset="-79"/>
                <a:cs typeface="Aharoni" pitchFamily="2" charset="-79"/>
              </a:rPr>
              <a:t>Un total de 29 CUARTELES, distribuidos en 3 REGIONALES</a:t>
            </a:r>
            <a:r>
              <a:rPr lang="es-ES" dirty="0" smtClean="0">
                <a:solidFill>
                  <a:srgbClr val="002060"/>
                </a:solidFill>
              </a:rPr>
              <a:t>.</a:t>
            </a:r>
          </a:p>
          <a:p>
            <a:endParaRPr lang="es-ES" dirty="0">
              <a:solidFill>
                <a:srgbClr val="002060"/>
              </a:solidFill>
            </a:endParaRPr>
          </a:p>
          <a:p>
            <a:r>
              <a:rPr lang="es-ES" sz="2000" dirty="0" smtClean="0">
                <a:solidFill>
                  <a:srgbClr val="002060"/>
                </a:solidFill>
                <a:latin typeface="Aharoni" pitchFamily="2" charset="-79"/>
                <a:cs typeface="Aharoni" pitchFamily="2" charset="-79"/>
              </a:rPr>
              <a:t>R-1 : 9 Cuarteles</a:t>
            </a:r>
          </a:p>
          <a:p>
            <a:r>
              <a:rPr lang="es-ES" sz="2000" dirty="0" smtClean="0">
                <a:solidFill>
                  <a:srgbClr val="002060"/>
                </a:solidFill>
                <a:latin typeface="Aharoni" pitchFamily="2" charset="-79"/>
                <a:cs typeface="Aharoni" pitchFamily="2" charset="-79"/>
              </a:rPr>
              <a:t>R-2 : 6 Cuarteles</a:t>
            </a:r>
          </a:p>
          <a:p>
            <a:r>
              <a:rPr lang="es-ES" sz="2000" dirty="0" smtClean="0">
                <a:solidFill>
                  <a:srgbClr val="002060"/>
                </a:solidFill>
                <a:latin typeface="Aharoni" pitchFamily="2" charset="-79"/>
                <a:cs typeface="Aharoni" pitchFamily="2" charset="-79"/>
              </a:rPr>
              <a:t>R-3 : 14 Cuarteles</a:t>
            </a:r>
          </a:p>
          <a:p>
            <a:endParaRPr lang="es-ES" dirty="0">
              <a:solidFill>
                <a:srgbClr val="002060"/>
              </a:solidFill>
            </a:endParaRPr>
          </a:p>
          <a:p>
            <a:pPr marL="285750" indent="-285750">
              <a:buFont typeface="Arial" panose="020B0604020202020204" pitchFamily="34" charset="0"/>
              <a:buChar char="•"/>
            </a:pPr>
            <a:endParaRPr lang="es-ES" dirty="0">
              <a:solidFill>
                <a:srgbClr val="002060"/>
              </a:solidFill>
            </a:endParaRPr>
          </a:p>
        </p:txBody>
      </p:sp>
      <p:sp>
        <p:nvSpPr>
          <p:cNvPr id="30" name="29 Elipse"/>
          <p:cNvSpPr/>
          <p:nvPr/>
        </p:nvSpPr>
        <p:spPr>
          <a:xfrm>
            <a:off x="1592649" y="263910"/>
            <a:ext cx="2082640" cy="33308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Rectángulo"/>
          <p:cNvSpPr/>
          <p:nvPr/>
        </p:nvSpPr>
        <p:spPr>
          <a:xfrm>
            <a:off x="2055925" y="1365239"/>
            <a:ext cx="1156087" cy="923330"/>
          </a:xfrm>
          <a:prstGeom prst="rect">
            <a:avLst/>
          </a:prstGeom>
          <a:solidFill>
            <a:srgbClr val="FFFF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R-1</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5" name="34 Rectángulo"/>
          <p:cNvSpPr/>
          <p:nvPr/>
        </p:nvSpPr>
        <p:spPr>
          <a:xfrm>
            <a:off x="3429990" y="3621786"/>
            <a:ext cx="115608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R-2</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6" name="35 Rectángulo"/>
          <p:cNvSpPr/>
          <p:nvPr/>
        </p:nvSpPr>
        <p:spPr>
          <a:xfrm>
            <a:off x="3559929" y="742320"/>
            <a:ext cx="1156087"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R-3</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7" name="36 Elipse"/>
          <p:cNvSpPr/>
          <p:nvPr/>
        </p:nvSpPr>
        <p:spPr>
          <a:xfrm>
            <a:off x="2633968" y="1940542"/>
            <a:ext cx="2306370" cy="44183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lipse"/>
          <p:cNvSpPr/>
          <p:nvPr/>
        </p:nvSpPr>
        <p:spPr>
          <a:xfrm>
            <a:off x="3429991" y="332657"/>
            <a:ext cx="1510348"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9490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animBg="1"/>
      <p:bldP spid="34" grpId="0" animBg="1"/>
      <p:bldP spid="35" grpId="0"/>
      <p:bldP spid="36" grpId="0" animBg="1"/>
      <p:bldP spid="37"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966" y="44624"/>
            <a:ext cx="3735444" cy="640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14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7458072" y="81192"/>
            <a:ext cx="4861166" cy="6876200"/>
          </a:xfrm>
        </p:spPr>
      </p:pic>
      <p:pic>
        <p:nvPicPr>
          <p:cNvPr id="14" name="Picture 2" descr="C:\Users\Roberto\AppData\Local\Temp\Rar$DI00.046\escudo 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13" name="1 Título"/>
          <p:cNvSpPr txBox="1">
            <a:spLocks/>
          </p:cNvSpPr>
          <p:nvPr/>
        </p:nvSpPr>
        <p:spPr>
          <a:xfrm rot="16200000">
            <a:off x="-3243326" y="3571156"/>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S" sz="2800" dirty="0" smtClean="0"/>
              <a:t>Las capacidades del SPBV</a:t>
            </a:r>
            <a:br>
              <a:rPr lang="es-ES" sz="2800" dirty="0" smtClean="0"/>
            </a:br>
            <a:r>
              <a:rPr lang="es-ES" sz="2800" dirty="0" smtClean="0"/>
              <a:t>Cuarteles de BB.VV</a:t>
            </a:r>
            <a:endParaRPr lang="es-ES" dirty="0"/>
          </a:p>
        </p:txBody>
      </p:sp>
      <p:sp>
        <p:nvSpPr>
          <p:cNvPr id="19" name="18 CuadroTexto"/>
          <p:cNvSpPr txBox="1"/>
          <p:nvPr/>
        </p:nvSpPr>
        <p:spPr>
          <a:xfrm>
            <a:off x="6293077" y="332656"/>
            <a:ext cx="2329939" cy="6063198"/>
          </a:xfrm>
          <a:prstGeom prst="rect">
            <a:avLst/>
          </a:prstGeom>
          <a:noFill/>
        </p:spPr>
        <p:txBody>
          <a:bodyPr wrap="square" rtlCol="0">
            <a:spAutoFit/>
          </a:bodyPr>
          <a:lstStyle/>
          <a:p>
            <a:endParaRPr lang="es-ES" dirty="0">
              <a:solidFill>
                <a:srgbClr val="002060"/>
              </a:solidFill>
            </a:endParaRPr>
          </a:p>
          <a:p>
            <a:r>
              <a:rPr lang="es-ES" sz="2000" b="1" dirty="0" smtClean="0">
                <a:solidFill>
                  <a:srgbClr val="002060"/>
                </a:solidFill>
                <a:latin typeface="Aharoni" panose="02010803020104030203" pitchFamily="2" charset="-79"/>
                <a:cs typeface="Aharoni" panose="02010803020104030203" pitchFamily="2" charset="-79"/>
              </a:rPr>
              <a:t>Regional </a:t>
            </a:r>
            <a:r>
              <a:rPr lang="es-ES" sz="3200" b="1" dirty="0" smtClean="0">
                <a:solidFill>
                  <a:srgbClr val="002060"/>
                </a:solidFill>
                <a:latin typeface="Aharoni" panose="02010803020104030203" pitchFamily="2" charset="-79"/>
                <a:cs typeface="Aharoni" panose="02010803020104030203" pitchFamily="2" charset="-79"/>
              </a:rPr>
              <a:t>1:</a:t>
            </a:r>
          </a:p>
          <a:p>
            <a:endParaRPr lang="es-ES" sz="3200" b="1" dirty="0" smtClean="0">
              <a:solidFill>
                <a:srgbClr val="002060"/>
              </a:solidFill>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San Luis Cap. </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La Punta</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El Volcán.</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Potrero de los Funes.</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Estancia Grande.</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El Trapiche.</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General Roca.</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San </a:t>
            </a:r>
            <a:r>
              <a:rPr lang="es-ES" sz="2000" b="1" dirty="0" err="1" smtClean="0">
                <a:solidFill>
                  <a:srgbClr val="002060"/>
                </a:solidFill>
                <a:latin typeface="Aharoni" panose="02010803020104030203" pitchFamily="2" charset="-79"/>
                <a:cs typeface="Aharoni" panose="02010803020104030203" pitchFamily="2" charset="-79"/>
              </a:rPr>
              <a:t>Fco</a:t>
            </a:r>
            <a:r>
              <a:rPr lang="es-ES" sz="2000" b="1" dirty="0" smtClean="0">
                <a:solidFill>
                  <a:srgbClr val="002060"/>
                </a:solidFill>
                <a:latin typeface="Aharoni" panose="02010803020104030203" pitchFamily="2" charset="-79"/>
                <a:cs typeface="Aharoni" panose="02010803020104030203" pitchFamily="2" charset="-79"/>
              </a:rPr>
              <a:t>. Del Monte de Oro.</a:t>
            </a:r>
          </a:p>
          <a:p>
            <a:pPr marL="285750" indent="-285750">
              <a:buFont typeface="Arial" panose="020B0604020202020204" pitchFamily="34" charset="0"/>
              <a:buChar char="•"/>
            </a:pPr>
            <a:r>
              <a:rPr lang="es-ES" sz="2000" b="1" dirty="0" err="1" smtClean="0">
                <a:solidFill>
                  <a:srgbClr val="002060"/>
                </a:solidFill>
                <a:latin typeface="Aharoni" panose="02010803020104030203" pitchFamily="2" charset="-79"/>
                <a:cs typeface="Aharoni" panose="02010803020104030203" pitchFamily="2" charset="-79"/>
              </a:rPr>
              <a:t>Quines</a:t>
            </a:r>
            <a:r>
              <a:rPr lang="es-ES" sz="2000" b="1" dirty="0" smtClean="0">
                <a:solidFill>
                  <a:srgbClr val="002060"/>
                </a:solidFill>
                <a:latin typeface="Aharoni" panose="02010803020104030203" pitchFamily="2" charset="-79"/>
                <a:cs typeface="Aharoni" panose="02010803020104030203" pitchFamily="2" charset="-79"/>
              </a:rPr>
              <a:t>.</a:t>
            </a:r>
          </a:p>
          <a:p>
            <a:endParaRPr lang="es-ES" sz="2000" b="1" dirty="0" smtClean="0">
              <a:solidFill>
                <a:srgbClr val="002060"/>
              </a:solidFill>
              <a:latin typeface="Aharoni" panose="02010803020104030203" pitchFamily="2" charset="-79"/>
              <a:cs typeface="Aharoni" panose="02010803020104030203" pitchFamily="2" charset="-79"/>
            </a:endParaRPr>
          </a:p>
          <a:p>
            <a:r>
              <a:rPr lang="es-ES" sz="2000" b="1" dirty="0">
                <a:solidFill>
                  <a:srgbClr val="002060"/>
                </a:solidFill>
                <a:latin typeface="Aharoni" panose="02010803020104030203" pitchFamily="2" charset="-79"/>
                <a:cs typeface="Aharoni" panose="02010803020104030203" pitchFamily="2" charset="-79"/>
              </a:rPr>
              <a:t> </a:t>
            </a:r>
            <a:r>
              <a:rPr lang="es-ES" sz="2000" b="1" dirty="0" smtClean="0">
                <a:solidFill>
                  <a:srgbClr val="002060"/>
                </a:solidFill>
                <a:latin typeface="Aharoni" panose="02010803020104030203" pitchFamily="2" charset="-79"/>
                <a:cs typeface="Aharoni" panose="02010803020104030203" pitchFamily="2" charset="-79"/>
              </a:rPr>
              <a:t>Total </a:t>
            </a:r>
            <a:r>
              <a:rPr lang="es-ES" sz="2800" b="1" dirty="0" smtClean="0">
                <a:solidFill>
                  <a:srgbClr val="002060"/>
                </a:solidFill>
                <a:latin typeface="Aharoni" panose="02010803020104030203" pitchFamily="2" charset="-79"/>
                <a:cs typeface="Aharoni" panose="02010803020104030203" pitchFamily="2" charset="-79"/>
              </a:rPr>
              <a:t>9</a:t>
            </a:r>
            <a:r>
              <a:rPr lang="es-ES" sz="2000" b="1" dirty="0" smtClean="0">
                <a:solidFill>
                  <a:srgbClr val="002060"/>
                </a:solidFill>
                <a:latin typeface="Aharoni" panose="02010803020104030203" pitchFamily="2" charset="-79"/>
                <a:cs typeface="Aharoni" panose="02010803020104030203" pitchFamily="2" charset="-79"/>
              </a:rPr>
              <a:t> cuarteles.</a:t>
            </a:r>
          </a:p>
          <a:p>
            <a:pPr marL="285750" indent="-285750">
              <a:buFont typeface="Arial" panose="020B0604020202020204" pitchFamily="34" charset="0"/>
              <a:buChar char="•"/>
            </a:pPr>
            <a:endParaRPr lang="es-ES" dirty="0">
              <a:solidFill>
                <a:srgbClr val="002060"/>
              </a:solidFill>
            </a:endParaRPr>
          </a:p>
        </p:txBody>
      </p:sp>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3507" y="3880456"/>
            <a:ext cx="408434" cy="422518"/>
          </a:xfrm>
          <a:prstGeom prst="rect">
            <a:avLst/>
          </a:prstGeom>
        </p:spPr>
      </p:pic>
      <p:pic>
        <p:nvPicPr>
          <p:cNvPr id="20" name="1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4688" y="3457938"/>
            <a:ext cx="408434" cy="422518"/>
          </a:xfrm>
          <a:prstGeom prst="rect">
            <a:avLst/>
          </a:prstGeom>
        </p:spPr>
      </p:pic>
      <p:pic>
        <p:nvPicPr>
          <p:cNvPr id="21" name="2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7863" y="3722527"/>
            <a:ext cx="408434" cy="422518"/>
          </a:xfrm>
          <a:prstGeom prst="rect">
            <a:avLst/>
          </a:prstGeom>
        </p:spPr>
      </p:pic>
      <p:pic>
        <p:nvPicPr>
          <p:cNvPr id="22" name="2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941" y="3316322"/>
            <a:ext cx="408434" cy="422518"/>
          </a:xfrm>
          <a:prstGeom prst="rect">
            <a:avLst/>
          </a:prstGeom>
        </p:spPr>
      </p:pic>
      <p:pic>
        <p:nvPicPr>
          <p:cNvPr id="23" name="2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0035" y="3300009"/>
            <a:ext cx="408434" cy="422518"/>
          </a:xfrm>
          <a:prstGeom prst="rect">
            <a:avLst/>
          </a:prstGeom>
        </p:spPr>
      </p:pic>
      <p:pic>
        <p:nvPicPr>
          <p:cNvPr id="24" name="2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0035" y="2898858"/>
            <a:ext cx="408434" cy="422518"/>
          </a:xfrm>
          <a:prstGeom prst="rect">
            <a:avLst/>
          </a:prstGeom>
        </p:spPr>
      </p:pic>
      <p:pic>
        <p:nvPicPr>
          <p:cNvPr id="25" name="2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9429" y="2291367"/>
            <a:ext cx="408434" cy="422518"/>
          </a:xfrm>
          <a:prstGeom prst="rect">
            <a:avLst/>
          </a:prstGeom>
        </p:spPr>
      </p:pic>
      <p:pic>
        <p:nvPicPr>
          <p:cNvPr id="26" name="2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1060" y="1628800"/>
            <a:ext cx="408434" cy="422518"/>
          </a:xfrm>
          <a:prstGeom prst="rect">
            <a:avLst/>
          </a:prstGeom>
        </p:spPr>
      </p:pic>
      <p:pic>
        <p:nvPicPr>
          <p:cNvPr id="27" name="2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980728"/>
            <a:ext cx="408434" cy="422518"/>
          </a:xfrm>
          <a:prstGeom prst="rect">
            <a:avLst/>
          </a:prstGeom>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5" y="0"/>
            <a:ext cx="1084289" cy="197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07504" y="44624"/>
            <a:ext cx="576064" cy="944941"/>
          </a:xfrm>
          <a:prstGeom prst="rect">
            <a:avLst/>
          </a:prstGeom>
          <a:solidFill>
            <a:srgbClr val="FFFF00">
              <a:alpha val="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58402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entr" presetSubtype="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xEl>
                                              <p:pRg st="3" end="3"/>
                                            </p:txEl>
                                          </p:spTgt>
                                        </p:tgtEl>
                                        <p:attrNameLst>
                                          <p:attrName>style.visibility</p:attrName>
                                        </p:attrNameLst>
                                      </p:cBhvr>
                                      <p:to>
                                        <p:strVal val="visible"/>
                                      </p:to>
                                    </p:se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xEl>
                                              <p:pRg st="5" end="5"/>
                                            </p:txEl>
                                          </p:spTgt>
                                        </p:tgtEl>
                                        <p:attrNameLst>
                                          <p:attrName>style.visibility</p:attrName>
                                        </p:attrNameLst>
                                      </p:cBhvr>
                                      <p:to>
                                        <p:strVal val="visible"/>
                                      </p:to>
                                    </p:se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6" end="6"/>
                                            </p:txEl>
                                          </p:spTgt>
                                        </p:tgtEl>
                                        <p:attrNameLst>
                                          <p:attrName>style.visibility</p:attrName>
                                        </p:attrNameLst>
                                      </p:cBhvr>
                                      <p:to>
                                        <p:strVal val="visible"/>
                                      </p:to>
                                    </p:set>
                                  </p:childTnLst>
                                </p:cTn>
                              </p:par>
                              <p:par>
                                <p:cTn id="35" presetID="16" presetClass="entr" presetSubtype="2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8" end="8"/>
                                            </p:txEl>
                                          </p:spTgt>
                                        </p:tgtEl>
                                        <p:attrNameLst>
                                          <p:attrName>style.visibility</p:attrName>
                                        </p:attrNameLst>
                                      </p:cBhvr>
                                      <p:to>
                                        <p:strVal val="visible"/>
                                      </p:to>
                                    </p:set>
                                  </p:childTnLst>
                                </p:cTn>
                              </p:par>
                              <p:par>
                                <p:cTn id="49" presetID="16" presetClass="entr" presetSubtype="21"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9">
                                            <p:txEl>
                                              <p:pRg st="9" end="9"/>
                                            </p:txEl>
                                          </p:spTgt>
                                        </p:tgtEl>
                                        <p:attrNameLst>
                                          <p:attrName>style.visibility</p:attrName>
                                        </p:attrNameLst>
                                      </p:cBhvr>
                                      <p:to>
                                        <p:strVal val="visible"/>
                                      </p:to>
                                    </p:set>
                                  </p:childTnLst>
                                </p:cTn>
                              </p:par>
                              <p:par>
                                <p:cTn id="56" presetID="16" presetClass="entr" presetSubtype="21"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10" end="10"/>
                                            </p:txEl>
                                          </p:spTgt>
                                        </p:tgtEl>
                                        <p:attrNameLst>
                                          <p:attrName>style.visibility</p:attrName>
                                        </p:attrNameLst>
                                      </p:cBhvr>
                                      <p:to>
                                        <p:strVal val="visible"/>
                                      </p:to>
                                    </p:set>
                                  </p:childTnLst>
                                </p:cTn>
                              </p:par>
                              <p:par>
                                <p:cTn id="63" presetID="16" presetClass="entr" presetSubtype="21"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9">
                                            <p:txEl>
                                              <p:pRg st="11" end="11"/>
                                            </p:txEl>
                                          </p:spTgt>
                                        </p:tgtEl>
                                        <p:attrNameLst>
                                          <p:attrName>style.visibility</p:attrName>
                                        </p:attrNameLst>
                                      </p:cBhvr>
                                      <p:to>
                                        <p:strVal val="visible"/>
                                      </p:to>
                                    </p:set>
                                  </p:childTnLst>
                                </p:cTn>
                              </p:par>
                              <p:par>
                                <p:cTn id="70" presetID="16" presetClass="entr" presetSubtype="21"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arn(inVertical)">
                                      <p:cBhvr>
                                        <p:cTn id="72" dur="500"/>
                                        <p:tgtEl>
                                          <p:spTgt spid="27"/>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938" y="301736"/>
            <a:ext cx="3050257" cy="6810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14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7458072" y="81192"/>
            <a:ext cx="4861166" cy="6876200"/>
          </a:xfrm>
        </p:spPr>
      </p:pic>
      <p:pic>
        <p:nvPicPr>
          <p:cNvPr id="14" name="Picture 2" descr="C:\Users\Roberto\AppData\Local\Temp\Rar$DI00.046\escudo 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13" name="1 Título"/>
          <p:cNvSpPr txBox="1">
            <a:spLocks/>
          </p:cNvSpPr>
          <p:nvPr/>
        </p:nvSpPr>
        <p:spPr>
          <a:xfrm rot="16200000">
            <a:off x="-3243326" y="3571156"/>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S" sz="2800" dirty="0" smtClean="0"/>
              <a:t>Las capacidades del SPBV</a:t>
            </a:r>
            <a:br>
              <a:rPr lang="es-ES" sz="2800" dirty="0" smtClean="0"/>
            </a:br>
            <a:r>
              <a:rPr lang="es-ES" sz="2800" dirty="0" smtClean="0"/>
              <a:t>Cuarteles de BB.VV</a:t>
            </a:r>
            <a:endParaRPr lang="es-ES" dirty="0"/>
          </a:p>
        </p:txBody>
      </p:sp>
      <p:sp>
        <p:nvSpPr>
          <p:cNvPr id="19" name="18 CuadroTexto"/>
          <p:cNvSpPr txBox="1"/>
          <p:nvPr/>
        </p:nvSpPr>
        <p:spPr>
          <a:xfrm>
            <a:off x="6293077" y="332656"/>
            <a:ext cx="2329939" cy="4524315"/>
          </a:xfrm>
          <a:prstGeom prst="rect">
            <a:avLst/>
          </a:prstGeom>
          <a:noFill/>
        </p:spPr>
        <p:txBody>
          <a:bodyPr wrap="square" rtlCol="0">
            <a:spAutoFit/>
          </a:bodyPr>
          <a:lstStyle/>
          <a:p>
            <a:endParaRPr lang="es-ES" dirty="0">
              <a:solidFill>
                <a:srgbClr val="002060"/>
              </a:solidFill>
            </a:endParaRPr>
          </a:p>
          <a:p>
            <a:r>
              <a:rPr lang="es-ES" sz="2000" b="1" dirty="0" smtClean="0">
                <a:solidFill>
                  <a:srgbClr val="002060"/>
                </a:solidFill>
                <a:latin typeface="Aharoni" panose="02010803020104030203" pitchFamily="2" charset="-79"/>
                <a:cs typeface="Aharoni" panose="02010803020104030203" pitchFamily="2" charset="-79"/>
              </a:rPr>
              <a:t>Regional </a:t>
            </a:r>
            <a:r>
              <a:rPr lang="es-ES" sz="3200" b="1" dirty="0">
                <a:solidFill>
                  <a:srgbClr val="002060"/>
                </a:solidFill>
                <a:latin typeface="Aharoni" panose="02010803020104030203" pitchFamily="2" charset="-79"/>
                <a:cs typeface="Aharoni" panose="02010803020104030203" pitchFamily="2" charset="-79"/>
              </a:rPr>
              <a:t>2</a:t>
            </a:r>
            <a:r>
              <a:rPr lang="es-ES" sz="3200" b="1" dirty="0" smtClean="0">
                <a:solidFill>
                  <a:srgbClr val="002060"/>
                </a:solidFill>
                <a:latin typeface="Aharoni" panose="02010803020104030203" pitchFamily="2" charset="-79"/>
                <a:cs typeface="Aharoni" panose="02010803020104030203" pitchFamily="2" charset="-79"/>
              </a:rPr>
              <a:t>:</a:t>
            </a:r>
          </a:p>
          <a:p>
            <a:endParaRPr lang="es-ES" sz="3200" b="1" dirty="0" smtClean="0">
              <a:solidFill>
                <a:srgbClr val="002060"/>
              </a:solidFill>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El Fortín ( V.M.)</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Justo </a:t>
            </a:r>
            <a:r>
              <a:rPr lang="es-ES" sz="2000" b="1" dirty="0" err="1" smtClean="0">
                <a:solidFill>
                  <a:srgbClr val="002060"/>
                </a:solidFill>
                <a:latin typeface="Aharoni" panose="02010803020104030203" pitchFamily="2" charset="-79"/>
                <a:cs typeface="Aharoni" panose="02010803020104030203" pitchFamily="2" charset="-79"/>
              </a:rPr>
              <a:t>Datact</a:t>
            </a:r>
            <a:r>
              <a:rPr lang="es-ES" sz="2000" b="1" dirty="0" smtClean="0">
                <a:solidFill>
                  <a:srgbClr val="002060"/>
                </a:solidFill>
                <a:latin typeface="Aharoni" panose="02010803020104030203" pitchFamily="2" charset="-79"/>
                <a:cs typeface="Aharoni" panose="02010803020104030203" pitchFamily="2" charset="-79"/>
              </a:rPr>
              <a:t>.</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La Toma.</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Buena Esperanza.</a:t>
            </a:r>
          </a:p>
          <a:p>
            <a:pPr marL="285750" indent="-285750">
              <a:buFont typeface="Arial" panose="020B0604020202020204" pitchFamily="34" charset="0"/>
              <a:buChar char="•"/>
            </a:pPr>
            <a:r>
              <a:rPr lang="es-ES" sz="2000" b="1" dirty="0" err="1" smtClean="0">
                <a:solidFill>
                  <a:srgbClr val="002060"/>
                </a:solidFill>
                <a:latin typeface="Aharoni" panose="02010803020104030203" pitchFamily="2" charset="-79"/>
                <a:cs typeface="Aharoni" panose="02010803020104030203" pitchFamily="2" charset="-79"/>
              </a:rPr>
              <a:t>Union</a:t>
            </a:r>
            <a:r>
              <a:rPr lang="es-ES" sz="2000" b="1" dirty="0" smtClean="0">
                <a:solidFill>
                  <a:srgbClr val="002060"/>
                </a:solidFill>
                <a:latin typeface="Aharoni" panose="02010803020104030203" pitchFamily="2" charset="-79"/>
                <a:cs typeface="Aharoni" panose="02010803020104030203" pitchFamily="2" charset="-79"/>
              </a:rPr>
              <a:t>.</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Batavia.</a:t>
            </a:r>
          </a:p>
          <a:p>
            <a:endParaRPr lang="es-ES" sz="2000" b="1" dirty="0" smtClean="0">
              <a:solidFill>
                <a:srgbClr val="002060"/>
              </a:solidFill>
              <a:latin typeface="Aharoni" panose="02010803020104030203" pitchFamily="2" charset="-79"/>
              <a:cs typeface="Aharoni" panose="02010803020104030203" pitchFamily="2" charset="-79"/>
            </a:endParaRPr>
          </a:p>
          <a:p>
            <a:r>
              <a:rPr lang="es-ES" sz="2000" b="1" dirty="0">
                <a:solidFill>
                  <a:srgbClr val="002060"/>
                </a:solidFill>
                <a:latin typeface="Aharoni" panose="02010803020104030203" pitchFamily="2" charset="-79"/>
                <a:cs typeface="Aharoni" panose="02010803020104030203" pitchFamily="2" charset="-79"/>
              </a:rPr>
              <a:t> </a:t>
            </a:r>
            <a:r>
              <a:rPr lang="es-ES" sz="2000" b="1" dirty="0" smtClean="0">
                <a:solidFill>
                  <a:srgbClr val="002060"/>
                </a:solidFill>
                <a:latin typeface="Aharoni" panose="02010803020104030203" pitchFamily="2" charset="-79"/>
                <a:cs typeface="Aharoni" panose="02010803020104030203" pitchFamily="2" charset="-79"/>
              </a:rPr>
              <a:t>Total </a:t>
            </a:r>
            <a:r>
              <a:rPr lang="es-ES" sz="2800" b="1" dirty="0" smtClean="0">
                <a:solidFill>
                  <a:srgbClr val="002060"/>
                </a:solidFill>
                <a:latin typeface="Aharoni" panose="02010803020104030203" pitchFamily="2" charset="-79"/>
                <a:cs typeface="Aharoni" panose="02010803020104030203" pitchFamily="2" charset="-79"/>
              </a:rPr>
              <a:t>6</a:t>
            </a:r>
            <a:r>
              <a:rPr lang="es-ES" sz="2000" b="1" dirty="0" smtClean="0">
                <a:solidFill>
                  <a:srgbClr val="002060"/>
                </a:solidFill>
                <a:latin typeface="Aharoni" panose="02010803020104030203" pitchFamily="2" charset="-79"/>
                <a:cs typeface="Aharoni" panose="02010803020104030203" pitchFamily="2" charset="-79"/>
              </a:rPr>
              <a:t> cuarteles.</a:t>
            </a:r>
          </a:p>
          <a:p>
            <a:pPr marL="285750" indent="-285750">
              <a:buFont typeface="Arial" panose="020B0604020202020204" pitchFamily="34" charset="0"/>
              <a:buChar char="•"/>
            </a:pPr>
            <a:endParaRPr lang="es-ES" dirty="0">
              <a:solidFill>
                <a:srgbClr val="002060"/>
              </a:solidFill>
            </a:endParaRPr>
          </a:p>
        </p:txBody>
      </p:sp>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5620" y="1597630"/>
            <a:ext cx="408434" cy="422518"/>
          </a:xfrm>
          <a:prstGeom prst="rect">
            <a:avLst/>
          </a:prstGeom>
        </p:spPr>
      </p:pic>
      <p:pic>
        <p:nvPicPr>
          <p:cNvPr id="20" name="1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4054" y="1932033"/>
            <a:ext cx="408434" cy="422518"/>
          </a:xfrm>
          <a:prstGeom prst="rect">
            <a:avLst/>
          </a:prstGeom>
        </p:spPr>
      </p:pic>
      <p:pic>
        <p:nvPicPr>
          <p:cNvPr id="21" name="2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9956" y="625453"/>
            <a:ext cx="408434" cy="422518"/>
          </a:xfrm>
          <a:prstGeom prst="rect">
            <a:avLst/>
          </a:prstGeom>
        </p:spPr>
      </p:pic>
      <p:pic>
        <p:nvPicPr>
          <p:cNvPr id="22" name="2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1225" y="4142656"/>
            <a:ext cx="408434" cy="422518"/>
          </a:xfrm>
          <a:prstGeom prst="rect">
            <a:avLst/>
          </a:prstGeom>
        </p:spPr>
      </p:pic>
      <p:pic>
        <p:nvPicPr>
          <p:cNvPr id="23" name="2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8951" y="5440459"/>
            <a:ext cx="408434" cy="422518"/>
          </a:xfrm>
          <a:prstGeom prst="rect">
            <a:avLst/>
          </a:prstGeom>
        </p:spPr>
      </p:pic>
      <p:pic>
        <p:nvPicPr>
          <p:cNvPr id="24" name="2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5440" y="4142656"/>
            <a:ext cx="408434" cy="422518"/>
          </a:xfrm>
          <a:prstGeom prst="rect">
            <a:avLst/>
          </a:prstGeom>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5" y="0"/>
            <a:ext cx="1084289" cy="197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Rectángulo"/>
          <p:cNvSpPr/>
          <p:nvPr/>
        </p:nvSpPr>
        <p:spPr>
          <a:xfrm>
            <a:off x="467544" y="836712"/>
            <a:ext cx="504056" cy="1095321"/>
          </a:xfrm>
          <a:prstGeom prst="rect">
            <a:avLst/>
          </a:prstGeom>
          <a:solidFill>
            <a:srgbClr val="FFFF00">
              <a:alpha val="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41273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entr" presetSubtype="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xEl>
                                              <p:pRg st="3" end="3"/>
                                            </p:txEl>
                                          </p:spTgt>
                                        </p:tgtEl>
                                        <p:attrNameLst>
                                          <p:attrName>style.visibility</p:attrName>
                                        </p:attrNameLst>
                                      </p:cBhvr>
                                      <p:to>
                                        <p:strVal val="visible"/>
                                      </p:to>
                                    </p:se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xEl>
                                              <p:pRg st="5" end="5"/>
                                            </p:txEl>
                                          </p:spTgt>
                                        </p:tgtEl>
                                        <p:attrNameLst>
                                          <p:attrName>style.visibility</p:attrName>
                                        </p:attrNameLst>
                                      </p:cBhvr>
                                      <p:to>
                                        <p:strVal val="visible"/>
                                      </p:to>
                                    </p:se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6" end="6"/>
                                            </p:txEl>
                                          </p:spTgt>
                                        </p:tgtEl>
                                        <p:attrNameLst>
                                          <p:attrName>style.visibility</p:attrName>
                                        </p:attrNameLst>
                                      </p:cBhvr>
                                      <p:to>
                                        <p:strVal val="visible"/>
                                      </p:to>
                                    </p:set>
                                  </p:childTnLst>
                                </p:cTn>
                              </p:par>
                              <p:par>
                                <p:cTn id="35" presetID="16" presetClass="entr" presetSubtype="2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8" end="8"/>
                                            </p:txEl>
                                          </p:spTgt>
                                        </p:tgtEl>
                                        <p:attrNameLst>
                                          <p:attrName>style.visibility</p:attrName>
                                        </p:attrNameLst>
                                      </p:cBhvr>
                                      <p:to>
                                        <p:strVal val="visible"/>
                                      </p:to>
                                    </p:set>
                                  </p:childTnLst>
                                </p:cTn>
                              </p:par>
                              <p:par>
                                <p:cTn id="49" presetID="6"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in)">
                                      <p:cBhvr>
                                        <p:cTn id="51" dur="7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429000"/>
            <a:ext cx="7620000" cy="4800600"/>
          </a:xfrm>
        </p:spPr>
        <p:txBody>
          <a:bodyPr>
            <a:normAutofit/>
          </a:bodyPr>
          <a:lstStyle/>
          <a:p>
            <a:r>
              <a:rPr lang="es-AR" dirty="0">
                <a:solidFill>
                  <a:srgbClr val="002060"/>
                </a:solidFill>
              </a:rPr>
              <a:t>A</a:t>
            </a:r>
            <a:r>
              <a:rPr lang="es-AR" dirty="0" smtClean="0">
                <a:solidFill>
                  <a:srgbClr val="002060"/>
                </a:solidFill>
              </a:rPr>
              <a:t>lude </a:t>
            </a:r>
            <a:r>
              <a:rPr lang="es-AR" dirty="0">
                <a:solidFill>
                  <a:srgbClr val="002060"/>
                </a:solidFill>
              </a:rPr>
              <a:t>a las condiciones sociales, económicas, culturales, institucionales y/o de infraestructura que hacen susceptible a una población frente a una amenaza determinada. Estas condiciones son siempre previas a la ocurrencia de un desastre y determinarán la intensidad de los daños que produzca la amenaza. Es por eso que el grado de daño que pueda causar un desastre se relaciona directamente con la existencia de mayores o menores condiciones de </a:t>
            </a:r>
            <a:r>
              <a:rPr lang="es-AR" dirty="0" smtClean="0">
                <a:solidFill>
                  <a:srgbClr val="002060"/>
                </a:solidFill>
              </a:rPr>
              <a:t>vulnerabilidad.</a:t>
            </a:r>
            <a:endParaRPr lang="es-AR" dirty="0">
              <a:solidFill>
                <a:srgbClr val="002060"/>
              </a:solidFill>
            </a:endParaRPr>
          </a:p>
        </p:txBody>
      </p:sp>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6" name="5 Título"/>
          <p:cNvSpPr>
            <a:spLocks noGrp="1"/>
          </p:cNvSpPr>
          <p:nvPr>
            <p:ph type="title"/>
          </p:nvPr>
        </p:nvSpPr>
        <p:spPr>
          <a:xfrm>
            <a:off x="0" y="1412776"/>
            <a:ext cx="7620000" cy="1143000"/>
          </a:xfrm>
        </p:spPr>
        <p:txBody>
          <a:bodyPr/>
          <a:lstStyle/>
          <a:p>
            <a:r>
              <a:rPr lang="es-AR" dirty="0" smtClean="0"/>
              <a:t>La Vulnerabilidad</a:t>
            </a:r>
            <a:endParaRPr lang="es-AR" dirty="0"/>
          </a:p>
        </p:txBody>
      </p:sp>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764704"/>
            <a:ext cx="3744838" cy="2718028"/>
          </a:xfrm>
          <a:prstGeom prst="rect">
            <a:avLst/>
          </a:prstGeom>
        </p:spPr>
      </p:pic>
    </p:spTree>
    <p:extLst>
      <p:ext uri="{BB962C8B-B14F-4D97-AF65-F5344CB8AC3E}">
        <p14:creationId xmlns:p14="http://schemas.microsoft.com/office/powerpoint/2010/main" val="63635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020" y="332656"/>
            <a:ext cx="4928766" cy="633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14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7458072" y="81192"/>
            <a:ext cx="4861166" cy="6876200"/>
          </a:xfrm>
        </p:spPr>
      </p:pic>
      <p:pic>
        <p:nvPicPr>
          <p:cNvPr id="14" name="Picture 2" descr="C:\Users\Roberto\AppData\Local\Temp\Rar$DI00.046\escudo 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13" name="1 Título"/>
          <p:cNvSpPr txBox="1">
            <a:spLocks/>
          </p:cNvSpPr>
          <p:nvPr/>
        </p:nvSpPr>
        <p:spPr>
          <a:xfrm rot="16200000">
            <a:off x="-3243326" y="3571156"/>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S" sz="2800" dirty="0" smtClean="0"/>
              <a:t>Las capacidades del SPBV</a:t>
            </a:r>
            <a:br>
              <a:rPr lang="es-ES" sz="2800" dirty="0" smtClean="0"/>
            </a:br>
            <a:r>
              <a:rPr lang="es-ES" sz="2800" dirty="0" smtClean="0"/>
              <a:t>Cuarteles de BB.VV</a:t>
            </a:r>
            <a:endParaRPr lang="es-ES" dirty="0"/>
          </a:p>
        </p:txBody>
      </p:sp>
      <p:sp>
        <p:nvSpPr>
          <p:cNvPr id="19" name="18 CuadroTexto"/>
          <p:cNvSpPr txBox="1"/>
          <p:nvPr/>
        </p:nvSpPr>
        <p:spPr>
          <a:xfrm>
            <a:off x="6274228" y="-18339"/>
            <a:ext cx="2329939" cy="7417415"/>
          </a:xfrm>
          <a:prstGeom prst="rect">
            <a:avLst/>
          </a:prstGeom>
          <a:noFill/>
        </p:spPr>
        <p:txBody>
          <a:bodyPr wrap="square" rtlCol="0">
            <a:spAutoFit/>
          </a:bodyPr>
          <a:lstStyle/>
          <a:p>
            <a:endParaRPr lang="es-ES" dirty="0">
              <a:solidFill>
                <a:srgbClr val="002060"/>
              </a:solidFill>
            </a:endParaRPr>
          </a:p>
          <a:p>
            <a:r>
              <a:rPr lang="es-ES" sz="2000" b="1" dirty="0" smtClean="0">
                <a:solidFill>
                  <a:srgbClr val="002060"/>
                </a:solidFill>
                <a:latin typeface="Aharoni" panose="02010803020104030203" pitchFamily="2" charset="-79"/>
                <a:cs typeface="Aharoni" panose="02010803020104030203" pitchFamily="2" charset="-79"/>
              </a:rPr>
              <a:t>Regional </a:t>
            </a:r>
            <a:r>
              <a:rPr lang="es-ES" sz="3600" b="1" dirty="0" smtClean="0">
                <a:solidFill>
                  <a:srgbClr val="002060"/>
                </a:solidFill>
                <a:latin typeface="Aharoni" panose="02010803020104030203" pitchFamily="2" charset="-79"/>
                <a:cs typeface="Aharoni" panose="02010803020104030203" pitchFamily="2" charset="-79"/>
              </a:rPr>
              <a:t>3</a:t>
            </a:r>
            <a:r>
              <a:rPr lang="es-ES" sz="2000" b="1" dirty="0" smtClean="0">
                <a:solidFill>
                  <a:srgbClr val="002060"/>
                </a:solidFill>
                <a:latin typeface="Aharoni" panose="02010803020104030203" pitchFamily="2" charset="-79"/>
                <a:cs typeface="Aharoni" panose="02010803020104030203" pitchFamily="2" charset="-79"/>
              </a:rPr>
              <a:t> </a:t>
            </a:r>
            <a:r>
              <a:rPr lang="es-ES" sz="3200" b="1" dirty="0" smtClean="0">
                <a:solidFill>
                  <a:srgbClr val="002060"/>
                </a:solidFill>
                <a:latin typeface="Aharoni" panose="02010803020104030203" pitchFamily="2" charset="-79"/>
                <a:cs typeface="Aharoni" panose="02010803020104030203" pitchFamily="2" charset="-79"/>
              </a:rPr>
              <a:t>:</a:t>
            </a:r>
          </a:p>
          <a:p>
            <a:endParaRPr lang="es-ES" sz="1600" b="1" dirty="0" smtClean="0">
              <a:solidFill>
                <a:srgbClr val="002060"/>
              </a:solidFill>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Merlo. </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Santa Rosa del </a:t>
            </a:r>
            <a:r>
              <a:rPr lang="es-ES" sz="2000" b="1" dirty="0" err="1" smtClean="0">
                <a:solidFill>
                  <a:srgbClr val="002060"/>
                </a:solidFill>
                <a:latin typeface="Aharoni" panose="02010803020104030203" pitchFamily="2" charset="-79"/>
                <a:cs typeface="Aharoni" panose="02010803020104030203" pitchFamily="2" charset="-79"/>
              </a:rPr>
              <a:t>Conlara</a:t>
            </a:r>
            <a:endParaRPr lang="es-ES" sz="2000" b="1" dirty="0" smtClean="0">
              <a:solidFill>
                <a:srgbClr val="002060"/>
              </a:solidFill>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es-ES" sz="2000" b="1" dirty="0" err="1" smtClean="0">
                <a:solidFill>
                  <a:srgbClr val="002060"/>
                </a:solidFill>
                <a:latin typeface="Aharoni" panose="02010803020104030203" pitchFamily="2" charset="-79"/>
                <a:cs typeface="Aharoni" panose="02010803020104030203" pitchFamily="2" charset="-79"/>
              </a:rPr>
              <a:t>Concaran</a:t>
            </a:r>
            <a:r>
              <a:rPr lang="es-ES" sz="2000" b="1" dirty="0" smtClean="0">
                <a:solidFill>
                  <a:srgbClr val="002060"/>
                </a:solidFill>
                <a:latin typeface="Aharoni" panose="02010803020104030203" pitchFamily="2" charset="-79"/>
                <a:cs typeface="Aharoni" panose="02010803020104030203" pitchFamily="2" charset="-79"/>
              </a:rPr>
              <a:t>.</a:t>
            </a:r>
          </a:p>
          <a:p>
            <a:pPr marL="285750" indent="-285750">
              <a:buFont typeface="Arial" panose="020B0604020202020204" pitchFamily="34" charset="0"/>
              <a:buChar char="•"/>
            </a:pPr>
            <a:r>
              <a:rPr lang="es-ES" sz="2000" b="1" dirty="0" err="1" smtClean="0">
                <a:solidFill>
                  <a:srgbClr val="002060"/>
                </a:solidFill>
                <a:latin typeface="Aharoni" panose="02010803020104030203" pitchFamily="2" charset="-79"/>
                <a:cs typeface="Aharoni" panose="02010803020104030203" pitchFamily="2" charset="-79"/>
              </a:rPr>
              <a:t>Tilisarao</a:t>
            </a:r>
            <a:r>
              <a:rPr lang="es-ES" sz="2000" b="1" dirty="0" smtClean="0">
                <a:solidFill>
                  <a:srgbClr val="002060"/>
                </a:solidFill>
                <a:latin typeface="Aharoni" panose="02010803020104030203" pitchFamily="2" charset="-79"/>
                <a:cs typeface="Aharoni" panose="02010803020104030203" pitchFamily="2" charset="-79"/>
              </a:rPr>
              <a:t>.</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Renca.</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San Pablo.</a:t>
            </a:r>
          </a:p>
          <a:p>
            <a:pPr marL="285750" indent="-285750">
              <a:buFont typeface="Arial" panose="020B0604020202020204" pitchFamily="34" charset="0"/>
              <a:buChar char="•"/>
            </a:pPr>
            <a:r>
              <a:rPr lang="es-ES" sz="2000" b="1" dirty="0" err="1" smtClean="0">
                <a:solidFill>
                  <a:srgbClr val="002060"/>
                </a:solidFill>
                <a:latin typeface="Aharoni" panose="02010803020104030203" pitchFamily="2" charset="-79"/>
                <a:cs typeface="Aharoni" panose="02010803020104030203" pitchFamily="2" charset="-79"/>
              </a:rPr>
              <a:t>Naschel</a:t>
            </a:r>
            <a:r>
              <a:rPr lang="es-ES" sz="2000" b="1" dirty="0" smtClean="0">
                <a:solidFill>
                  <a:srgbClr val="002060"/>
                </a:solidFill>
                <a:latin typeface="Aharoni" panose="02010803020104030203" pitchFamily="2" charset="-79"/>
                <a:cs typeface="Aharoni" panose="02010803020104030203" pitchFamily="2" charset="-79"/>
              </a:rPr>
              <a:t>.</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San Martin.</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Cortaderas.</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Los Molles.</a:t>
            </a:r>
          </a:p>
          <a:p>
            <a:pPr marL="285750" indent="-285750">
              <a:buFont typeface="Arial" panose="020B0604020202020204" pitchFamily="34" charset="0"/>
              <a:buChar char="•"/>
            </a:pPr>
            <a:r>
              <a:rPr lang="es-ES" sz="2000" b="1" dirty="0" err="1" smtClean="0">
                <a:solidFill>
                  <a:srgbClr val="002060"/>
                </a:solidFill>
                <a:latin typeface="Aharoni" panose="02010803020104030203" pitchFamily="2" charset="-79"/>
                <a:cs typeface="Aharoni" panose="02010803020104030203" pitchFamily="2" charset="-79"/>
              </a:rPr>
              <a:t>Carpinteria</a:t>
            </a:r>
            <a:r>
              <a:rPr lang="es-ES" sz="2000" b="1" dirty="0" smtClean="0">
                <a:solidFill>
                  <a:srgbClr val="002060"/>
                </a:solidFill>
                <a:latin typeface="Aharoni" panose="02010803020104030203" pitchFamily="2" charset="-79"/>
                <a:cs typeface="Aharoni" panose="02010803020104030203" pitchFamily="2" charset="-79"/>
              </a:rPr>
              <a:t>.</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Villa </a:t>
            </a:r>
            <a:r>
              <a:rPr lang="es-ES" sz="2000" b="1" dirty="0" err="1" smtClean="0">
                <a:solidFill>
                  <a:srgbClr val="002060"/>
                </a:solidFill>
                <a:latin typeface="Aharoni" panose="02010803020104030203" pitchFamily="2" charset="-79"/>
                <a:cs typeface="Aharoni" panose="02010803020104030203" pitchFamily="2" charset="-79"/>
              </a:rPr>
              <a:t>Larca</a:t>
            </a:r>
            <a:r>
              <a:rPr lang="es-ES" sz="2000" b="1" dirty="0" smtClean="0">
                <a:solidFill>
                  <a:srgbClr val="002060"/>
                </a:solidFill>
                <a:latin typeface="Aharoni" panose="02010803020104030203" pitchFamily="2" charset="-79"/>
                <a:cs typeface="Aharoni" panose="02010803020104030203" pitchFamily="2" charset="-79"/>
              </a:rPr>
              <a:t>.</a:t>
            </a:r>
          </a:p>
          <a:p>
            <a:pPr marL="285750" indent="-285750">
              <a:buFont typeface="Arial" panose="020B0604020202020204" pitchFamily="34" charset="0"/>
              <a:buChar char="•"/>
            </a:pPr>
            <a:r>
              <a:rPr lang="es-ES" sz="2000" b="1" dirty="0" err="1" smtClean="0">
                <a:solidFill>
                  <a:srgbClr val="002060"/>
                </a:solidFill>
                <a:latin typeface="Aharoni" panose="02010803020104030203" pitchFamily="2" charset="-79"/>
                <a:cs typeface="Aharoni" panose="02010803020104030203" pitchFamily="2" charset="-79"/>
              </a:rPr>
              <a:t>Papagallos</a:t>
            </a:r>
            <a:r>
              <a:rPr lang="es-ES" sz="2000" b="1" dirty="0" smtClean="0">
                <a:solidFill>
                  <a:srgbClr val="002060"/>
                </a:solidFill>
                <a:latin typeface="Aharoni" panose="02010803020104030203" pitchFamily="2" charset="-79"/>
                <a:cs typeface="Aharoni" panose="02010803020104030203" pitchFamily="2" charset="-79"/>
              </a:rPr>
              <a:t>.</a:t>
            </a:r>
          </a:p>
          <a:p>
            <a:pPr marL="285750" indent="-285750">
              <a:buFont typeface="Arial" panose="020B0604020202020204" pitchFamily="34" charset="0"/>
              <a:buChar char="•"/>
            </a:pPr>
            <a:r>
              <a:rPr lang="es-ES" sz="2000" b="1" dirty="0" smtClean="0">
                <a:solidFill>
                  <a:srgbClr val="002060"/>
                </a:solidFill>
                <a:latin typeface="Aharoni" panose="02010803020104030203" pitchFamily="2" charset="-79"/>
                <a:cs typeface="Aharoni" panose="02010803020104030203" pitchFamily="2" charset="-79"/>
              </a:rPr>
              <a:t>Villa del Carmen.</a:t>
            </a:r>
          </a:p>
          <a:p>
            <a:endParaRPr lang="es-ES" sz="1200" b="1" dirty="0" smtClean="0">
              <a:solidFill>
                <a:srgbClr val="002060"/>
              </a:solidFill>
              <a:latin typeface="Aharoni" panose="02010803020104030203" pitchFamily="2" charset="-79"/>
              <a:cs typeface="Aharoni" panose="02010803020104030203" pitchFamily="2" charset="-79"/>
            </a:endParaRPr>
          </a:p>
          <a:p>
            <a:r>
              <a:rPr lang="es-ES" sz="2000" b="1" dirty="0">
                <a:solidFill>
                  <a:srgbClr val="002060"/>
                </a:solidFill>
                <a:latin typeface="Aharoni" panose="02010803020104030203" pitchFamily="2" charset="-79"/>
                <a:cs typeface="Aharoni" panose="02010803020104030203" pitchFamily="2" charset="-79"/>
              </a:rPr>
              <a:t> </a:t>
            </a:r>
            <a:r>
              <a:rPr lang="es-ES" sz="2000" b="1" dirty="0" smtClean="0">
                <a:solidFill>
                  <a:srgbClr val="002060"/>
                </a:solidFill>
                <a:latin typeface="Aharoni" panose="02010803020104030203" pitchFamily="2" charset="-79"/>
                <a:cs typeface="Aharoni" panose="02010803020104030203" pitchFamily="2" charset="-79"/>
              </a:rPr>
              <a:t>Total </a:t>
            </a:r>
            <a:r>
              <a:rPr lang="es-ES" sz="2800" b="1" dirty="0" smtClean="0">
                <a:solidFill>
                  <a:srgbClr val="002060"/>
                </a:solidFill>
                <a:latin typeface="Aharoni" panose="02010803020104030203" pitchFamily="2" charset="-79"/>
                <a:cs typeface="Aharoni" panose="02010803020104030203" pitchFamily="2" charset="-79"/>
              </a:rPr>
              <a:t>14</a:t>
            </a:r>
            <a:r>
              <a:rPr lang="es-ES" sz="2000" b="1" dirty="0" smtClean="0">
                <a:solidFill>
                  <a:srgbClr val="002060"/>
                </a:solidFill>
                <a:latin typeface="Aharoni" panose="02010803020104030203" pitchFamily="2" charset="-79"/>
                <a:cs typeface="Aharoni" panose="02010803020104030203" pitchFamily="2" charset="-79"/>
              </a:rPr>
              <a:t> cuarteles.</a:t>
            </a:r>
          </a:p>
          <a:p>
            <a:pPr marL="285750" indent="-285750">
              <a:buFont typeface="Arial" panose="020B0604020202020204" pitchFamily="34" charset="0"/>
              <a:buChar char="•"/>
            </a:pPr>
            <a:endParaRPr lang="es-ES" dirty="0">
              <a:solidFill>
                <a:srgbClr val="002060"/>
              </a:solidFill>
            </a:endParaRPr>
          </a:p>
        </p:txBody>
      </p:sp>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2241" y="2476340"/>
            <a:ext cx="408434" cy="422518"/>
          </a:xfrm>
          <a:prstGeom prst="rect">
            <a:avLst/>
          </a:prstGeom>
        </p:spPr>
      </p:pic>
      <p:pic>
        <p:nvPicPr>
          <p:cNvPr id="20" name="1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5186" y="2313230"/>
            <a:ext cx="408434" cy="422518"/>
          </a:xfrm>
          <a:prstGeom prst="rect">
            <a:avLst/>
          </a:prstGeom>
        </p:spPr>
      </p:pic>
      <p:pic>
        <p:nvPicPr>
          <p:cNvPr id="21" name="2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2182" y="3212266"/>
            <a:ext cx="408434" cy="422518"/>
          </a:xfrm>
          <a:prstGeom prst="rect">
            <a:avLst/>
          </a:prstGeom>
        </p:spPr>
      </p:pic>
      <p:pic>
        <p:nvPicPr>
          <p:cNvPr id="22" name="2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8965" y="3813479"/>
            <a:ext cx="408434" cy="422518"/>
          </a:xfrm>
          <a:prstGeom prst="rect">
            <a:avLst/>
          </a:prstGeom>
        </p:spPr>
      </p:pic>
      <p:pic>
        <p:nvPicPr>
          <p:cNvPr id="23" name="2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7880" y="3813479"/>
            <a:ext cx="408434" cy="422518"/>
          </a:xfrm>
          <a:prstGeom prst="rect">
            <a:avLst/>
          </a:prstGeom>
        </p:spPr>
      </p:pic>
      <p:pic>
        <p:nvPicPr>
          <p:cNvPr id="24" name="2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0791" y="3456934"/>
            <a:ext cx="408434" cy="422518"/>
          </a:xfrm>
          <a:prstGeom prst="rect">
            <a:avLst/>
          </a:prstGeom>
        </p:spPr>
      </p:pic>
      <p:pic>
        <p:nvPicPr>
          <p:cNvPr id="25" name="2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6093" y="4245745"/>
            <a:ext cx="408434" cy="422518"/>
          </a:xfrm>
          <a:prstGeom prst="rect">
            <a:avLst/>
          </a:prstGeom>
        </p:spPr>
      </p:pic>
      <p:pic>
        <p:nvPicPr>
          <p:cNvPr id="26" name="2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8948" y="3160961"/>
            <a:ext cx="408434" cy="422518"/>
          </a:xfrm>
          <a:prstGeom prst="rect">
            <a:avLst/>
          </a:prstGeom>
        </p:spPr>
      </p:pic>
      <p:pic>
        <p:nvPicPr>
          <p:cNvPr id="27" name="2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3001007"/>
            <a:ext cx="408434" cy="422518"/>
          </a:xfrm>
          <a:prstGeom prst="rect">
            <a:avLst/>
          </a:prstGeom>
        </p:spPr>
      </p:pic>
      <p:pic>
        <p:nvPicPr>
          <p:cNvPr id="18" name="1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3463133"/>
            <a:ext cx="408434" cy="422518"/>
          </a:xfrm>
          <a:prstGeom prst="rect">
            <a:avLst/>
          </a:prstGeom>
        </p:spPr>
      </p:pic>
      <p:pic>
        <p:nvPicPr>
          <p:cNvPr id="28" name="2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3106" y="3885651"/>
            <a:ext cx="408434" cy="422518"/>
          </a:xfrm>
          <a:prstGeom prst="rect">
            <a:avLst/>
          </a:prstGeom>
        </p:spPr>
      </p:pic>
      <p:pic>
        <p:nvPicPr>
          <p:cNvPr id="29" name="2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8474" y="4245745"/>
            <a:ext cx="408434" cy="422518"/>
          </a:xfrm>
          <a:prstGeom prst="rect">
            <a:avLst/>
          </a:prstGeom>
        </p:spPr>
      </p:pic>
      <p:pic>
        <p:nvPicPr>
          <p:cNvPr id="30" name="2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1268" y="4664034"/>
            <a:ext cx="408434" cy="422518"/>
          </a:xfrm>
          <a:prstGeom prst="rect">
            <a:avLst/>
          </a:prstGeom>
        </p:spPr>
      </p:pic>
      <p:pic>
        <p:nvPicPr>
          <p:cNvPr id="31" name="3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6207" y="5086552"/>
            <a:ext cx="408434" cy="422518"/>
          </a:xfrm>
          <a:prstGeom prst="rect">
            <a:avLst/>
          </a:prstGeom>
        </p:spPr>
      </p:pic>
      <p:pic>
        <p:nvPicPr>
          <p:cNvPr id="3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5" y="0"/>
            <a:ext cx="1084289" cy="197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32 Rectángulo"/>
          <p:cNvSpPr/>
          <p:nvPr/>
        </p:nvSpPr>
        <p:spPr>
          <a:xfrm>
            <a:off x="566674" y="0"/>
            <a:ext cx="504056" cy="764704"/>
          </a:xfrm>
          <a:prstGeom prst="rect">
            <a:avLst/>
          </a:prstGeom>
          <a:solidFill>
            <a:srgbClr val="FFFF00">
              <a:alpha val="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60200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entr" presetSubtype="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xEl>
                                              <p:pRg st="4" end="4"/>
                                            </p:txEl>
                                          </p:spTgt>
                                        </p:tgtEl>
                                        <p:attrNameLst>
                                          <p:attrName>style.visibility</p:attrName>
                                        </p:attrNameLst>
                                      </p:cBhvr>
                                      <p:to>
                                        <p:strVal val="visible"/>
                                      </p:to>
                                    </p:se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xEl>
                                              <p:pRg st="5" end="5"/>
                                            </p:txEl>
                                          </p:spTgt>
                                        </p:tgtEl>
                                        <p:attrNameLst>
                                          <p:attrName>style.visibility</p:attrName>
                                        </p:attrNameLst>
                                      </p:cBhvr>
                                      <p:to>
                                        <p:strVal val="visible"/>
                                      </p:to>
                                    </p:set>
                                  </p:childTnLst>
                                </p:cTn>
                              </p:par>
                              <p:par>
                                <p:cTn id="28" presetID="6" presetClass="entr" presetSubtype="16"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2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6" end="6"/>
                                            </p:txEl>
                                          </p:spTgt>
                                        </p:tgtEl>
                                        <p:attrNameLst>
                                          <p:attrName>style.visibility</p:attrName>
                                        </p:attrNameLst>
                                      </p:cBhvr>
                                      <p:to>
                                        <p:strVal val="visible"/>
                                      </p:to>
                                    </p:set>
                                  </p:childTnLst>
                                </p:cTn>
                              </p:par>
                              <p:par>
                                <p:cTn id="35" presetID="6"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childTnLst>
                                </p:cTn>
                              </p:par>
                              <p:par>
                                <p:cTn id="42" presetID="6" presetClass="entr" presetSubtype="16"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2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8" end="8"/>
                                            </p:txEl>
                                          </p:spTgt>
                                        </p:tgtEl>
                                        <p:attrNameLst>
                                          <p:attrName>style.visibility</p:attrName>
                                        </p:attrNameLst>
                                      </p:cBhvr>
                                      <p:to>
                                        <p:strVal val="visible"/>
                                      </p:to>
                                    </p:set>
                                  </p:childTnLst>
                                </p:cTn>
                              </p:par>
                              <p:par>
                                <p:cTn id="49" presetID="6"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in)">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9">
                                            <p:txEl>
                                              <p:pRg st="9" end="9"/>
                                            </p:txEl>
                                          </p:spTgt>
                                        </p:tgtEl>
                                        <p:attrNameLst>
                                          <p:attrName>style.visibility</p:attrName>
                                        </p:attrNameLst>
                                      </p:cBhvr>
                                      <p:to>
                                        <p:strVal val="visible"/>
                                      </p:to>
                                    </p:set>
                                  </p:childTnLst>
                                </p:cTn>
                              </p:par>
                              <p:par>
                                <p:cTn id="56" presetID="6"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circle(in)">
                                      <p:cBhvr>
                                        <p:cTn id="58" dur="2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10" end="10"/>
                                            </p:txEl>
                                          </p:spTgt>
                                        </p:tgtEl>
                                        <p:attrNameLst>
                                          <p:attrName>style.visibility</p:attrName>
                                        </p:attrNameLst>
                                      </p:cBhvr>
                                      <p:to>
                                        <p:strVal val="visible"/>
                                      </p:to>
                                    </p:set>
                                  </p:childTnLst>
                                </p:cTn>
                              </p:par>
                              <p:par>
                                <p:cTn id="63" presetID="6" presetClass="entr" presetSubtype="16"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circle(in)">
                                      <p:cBhvr>
                                        <p:cTn id="65" dur="20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9">
                                            <p:txEl>
                                              <p:pRg st="11" end="11"/>
                                            </p:txEl>
                                          </p:spTgt>
                                        </p:tgtEl>
                                        <p:attrNameLst>
                                          <p:attrName>style.visibility</p:attrName>
                                        </p:attrNameLst>
                                      </p:cBhvr>
                                      <p:to>
                                        <p:strVal val="visible"/>
                                      </p:to>
                                    </p:set>
                                  </p:childTnLst>
                                </p:cTn>
                              </p:par>
                              <p:par>
                                <p:cTn id="70" presetID="6" presetClass="entr" presetSubtype="16"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circle(in)">
                                      <p:cBhvr>
                                        <p:cTn id="72" dur="2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xEl>
                                              <p:pRg st="12" end="12"/>
                                            </p:txEl>
                                          </p:spTgt>
                                        </p:tgtEl>
                                        <p:attrNameLst>
                                          <p:attrName>style.visibility</p:attrName>
                                        </p:attrNameLst>
                                      </p:cBhvr>
                                      <p:to>
                                        <p:strVal val="visible"/>
                                      </p:to>
                                    </p:set>
                                  </p:childTnLst>
                                </p:cTn>
                              </p:par>
                              <p:par>
                                <p:cTn id="77" presetID="6" presetClass="entr" presetSubtype="16"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circle(in)">
                                      <p:cBhvr>
                                        <p:cTn id="79" dur="20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9">
                                            <p:txEl>
                                              <p:pRg st="13" end="13"/>
                                            </p:txEl>
                                          </p:spTgt>
                                        </p:tgtEl>
                                        <p:attrNameLst>
                                          <p:attrName>style.visibility</p:attrName>
                                        </p:attrNameLst>
                                      </p:cBhvr>
                                      <p:to>
                                        <p:strVal val="visible"/>
                                      </p:to>
                                    </p:set>
                                  </p:childTnLst>
                                </p:cTn>
                              </p:par>
                              <p:par>
                                <p:cTn id="84" presetID="6" presetClass="entr" presetSubtype="16"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circle(in)">
                                      <p:cBhvr>
                                        <p:cTn id="86" dur="20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9">
                                            <p:txEl>
                                              <p:pRg st="14" end="14"/>
                                            </p:txEl>
                                          </p:spTgt>
                                        </p:tgtEl>
                                        <p:attrNameLst>
                                          <p:attrName>style.visibility</p:attrName>
                                        </p:attrNameLst>
                                      </p:cBhvr>
                                      <p:to>
                                        <p:strVal val="visible"/>
                                      </p:to>
                                    </p:set>
                                  </p:childTnLst>
                                </p:cTn>
                              </p:par>
                              <p:par>
                                <p:cTn id="91" presetID="6" presetClass="entr" presetSubtype="16" fill="hold"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circle(in)">
                                      <p:cBhvr>
                                        <p:cTn id="93" dur="20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19">
                                            <p:txEl>
                                              <p:pRg st="15" end="15"/>
                                            </p:txEl>
                                          </p:spTgt>
                                        </p:tgtEl>
                                        <p:attrNameLst>
                                          <p:attrName>style.visibility</p:attrName>
                                        </p:attrNameLst>
                                      </p:cBhvr>
                                      <p:to>
                                        <p:strVal val="visible"/>
                                      </p:to>
                                    </p:set>
                                  </p:childTnLst>
                                </p:cTn>
                              </p:par>
                              <p:par>
                                <p:cTn id="98" presetID="6" presetClass="entr" presetSubtype="16" fill="hold"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circle(in)">
                                      <p:cBhvr>
                                        <p:cTn id="100" dur="2000"/>
                                        <p:tgtEl>
                                          <p:spTgt spid="30"/>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9">
                                            <p:txEl>
                                              <p:pRg st="16" end="16"/>
                                            </p:txEl>
                                          </p:spTgt>
                                        </p:tgtEl>
                                        <p:attrNameLst>
                                          <p:attrName>style.visibility</p:attrName>
                                        </p:attrNameLst>
                                      </p:cBhvr>
                                      <p:to>
                                        <p:strVal val="visible"/>
                                      </p:to>
                                    </p:set>
                                  </p:childTnLst>
                                </p:cTn>
                              </p:par>
                              <p:par>
                                <p:cTn id="105" presetID="6" presetClass="entr" presetSubtype="16"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circle(in)">
                                      <p:cBhvr>
                                        <p:cTn id="107" dur="20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9">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Roberto\AppData\Local\Temp\Rar$DI00.046\escudo color.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49000"/>
                    </a14:imgEffect>
                    <a14:imgEffect>
                      <a14:brightnessContrast bright="65000" contrast="-13000"/>
                    </a14:imgEffect>
                  </a14:imgLayer>
                </a14:imgProps>
              </a:ext>
              <a:ext uri="{28A0092B-C50C-407E-A947-70E740481C1C}">
                <a14:useLocalDpi xmlns:a14="http://schemas.microsoft.com/office/drawing/2010/main" val="0"/>
              </a:ext>
            </a:extLst>
          </a:blip>
          <a:srcRect/>
          <a:stretch>
            <a:fillRect/>
          </a:stretch>
        </p:blipFill>
        <p:spPr bwMode="auto">
          <a:xfrm>
            <a:off x="1570171" y="725559"/>
            <a:ext cx="5551974" cy="5624997"/>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536158" y="0"/>
            <a:ext cx="7620000" cy="1143000"/>
          </a:xfrm>
        </p:spPr>
        <p:txBody>
          <a:bodyPr/>
          <a:lstStyle/>
          <a:p>
            <a:pPr algn="ctr"/>
            <a:r>
              <a:rPr lang="es-ES" dirty="0" smtClean="0"/>
              <a:t>Las capacidades del SIST. PROV. DE BOMBEROS VOLUNTARIOS.</a:t>
            </a:r>
            <a:endParaRPr lang="es-ES" sz="4000" dirty="0"/>
          </a:p>
        </p:txBody>
      </p:sp>
      <p:pic>
        <p:nvPicPr>
          <p:cNvPr id="15" name="14 Marcador de contenido"/>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47458072" y="81192"/>
            <a:ext cx="4861166" cy="6876200"/>
          </a:xfrm>
        </p:spPr>
      </p:pic>
      <p:pic>
        <p:nvPicPr>
          <p:cNvPr id="14" name="Picture 2" descr="C:\Users\Roberto\AppData\Local\Temp\Rar$DI00.046\escudo 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19" name="18 CuadroTexto"/>
          <p:cNvSpPr txBox="1"/>
          <p:nvPr/>
        </p:nvSpPr>
        <p:spPr>
          <a:xfrm>
            <a:off x="827584" y="1268760"/>
            <a:ext cx="7037149" cy="5909310"/>
          </a:xfrm>
          <a:prstGeom prst="rect">
            <a:avLst/>
          </a:prstGeom>
          <a:noFill/>
        </p:spPr>
        <p:txBody>
          <a:bodyPr wrap="square" rtlCol="0">
            <a:spAutoFit/>
          </a:bodyPr>
          <a:lstStyle/>
          <a:p>
            <a:pPr algn="ctr"/>
            <a:r>
              <a:rPr lang="es-ES" sz="4000" b="1" dirty="0" smtClean="0">
                <a:solidFill>
                  <a:srgbClr val="002060"/>
                </a:solidFill>
              </a:rPr>
              <a:t>Según un relevamiento de Junio del 2015, el sistema cuenta con 516 integrantes mayores de 18 años. El 35 % del Sistema esta compuesto por personal femenino.</a:t>
            </a:r>
          </a:p>
          <a:p>
            <a:pPr algn="ctr"/>
            <a:r>
              <a:rPr lang="es-ES" sz="4000" b="1" dirty="0" smtClean="0">
                <a:solidFill>
                  <a:srgbClr val="002060"/>
                </a:solidFill>
              </a:rPr>
              <a:t>En las comisiones directivas las </a:t>
            </a:r>
            <a:r>
              <a:rPr lang="es-ES" sz="4000" b="1" dirty="0">
                <a:solidFill>
                  <a:srgbClr val="002060"/>
                </a:solidFill>
              </a:rPr>
              <a:t>mujeres </a:t>
            </a:r>
            <a:r>
              <a:rPr lang="es-ES" sz="4000" b="1" dirty="0" smtClean="0">
                <a:solidFill>
                  <a:srgbClr val="002060"/>
                </a:solidFill>
              </a:rPr>
              <a:t>dirigentes suman un  porcentaje que asciende al 40 % </a:t>
            </a:r>
            <a:endParaRPr lang="es-ES" sz="4000" b="1" dirty="0">
              <a:solidFill>
                <a:srgbClr val="002060"/>
              </a:solidFill>
            </a:endParaRPr>
          </a:p>
          <a:p>
            <a:pPr marL="285750" indent="-285750">
              <a:buFont typeface="Arial" panose="020B0604020202020204" pitchFamily="34" charset="0"/>
              <a:buChar char="•"/>
            </a:pPr>
            <a:endParaRPr lang="es-ES" dirty="0">
              <a:solidFill>
                <a:srgbClr val="002060"/>
              </a:solidFill>
            </a:endParaRPr>
          </a:p>
        </p:txBody>
      </p:sp>
    </p:spTree>
    <p:extLst>
      <p:ext uri="{BB962C8B-B14F-4D97-AF65-F5344CB8AC3E}">
        <p14:creationId xmlns:p14="http://schemas.microsoft.com/office/powerpoint/2010/main" val="166263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6962" y="980728"/>
            <a:ext cx="8607605" cy="2708920"/>
          </a:xfrm>
        </p:spPr>
        <p:txBody>
          <a:bodyPr>
            <a:normAutofit/>
          </a:bodyPr>
          <a:lstStyle/>
          <a:p>
            <a:r>
              <a:rPr lang="es-AR" dirty="0"/>
              <a:t>Desde este marco de análisis, el riesgo antecede al desastre, lo anuncia; mientras que el desastre es la manifestación visible de las condiciones de riesgo </a:t>
            </a:r>
            <a:r>
              <a:rPr lang="es-AR" dirty="0" smtClean="0"/>
              <a:t>en </a:t>
            </a:r>
            <a:r>
              <a:rPr lang="es-AR" dirty="0"/>
              <a:t>las que vive una determinada comunidad. Para prevenir desastres </a:t>
            </a:r>
            <a:r>
              <a:rPr lang="es-AR" dirty="0" smtClean="0"/>
              <a:t>futuros </a:t>
            </a:r>
            <a:r>
              <a:rPr lang="es-AR" dirty="0"/>
              <a:t>resulta fundamental, entonces, trabajar en reducir los riesgos </a:t>
            </a:r>
            <a:endParaRPr lang="es-AR" dirty="0" smtClean="0"/>
          </a:p>
        </p:txBody>
      </p:sp>
      <p:pic>
        <p:nvPicPr>
          <p:cNvPr id="5"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627784" y="0"/>
            <a:ext cx="7620000" cy="1143000"/>
          </a:xfrm>
        </p:spPr>
        <p:txBody>
          <a:bodyPr/>
          <a:lstStyle/>
          <a:p>
            <a:r>
              <a:rPr lang="es-AR" dirty="0" smtClean="0"/>
              <a:t>El Riesgo </a:t>
            </a:r>
            <a:endParaRPr lang="es-AR" dirty="0"/>
          </a:p>
        </p:txBody>
      </p:sp>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7" y="2996952"/>
            <a:ext cx="4129350" cy="3097013"/>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3030193"/>
            <a:ext cx="4104456" cy="306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4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Identificando el RIESGO.</a:t>
            </a:r>
            <a:endParaRPr lang="es-AR" dirty="0"/>
          </a:p>
        </p:txBody>
      </p:sp>
      <p:sp>
        <p:nvSpPr>
          <p:cNvPr id="3" name="2 Marcador de contenido"/>
          <p:cNvSpPr>
            <a:spLocks noGrp="1"/>
          </p:cNvSpPr>
          <p:nvPr>
            <p:ph idx="1"/>
          </p:nvPr>
        </p:nvSpPr>
        <p:spPr>
          <a:xfrm>
            <a:off x="467544" y="1425762"/>
            <a:ext cx="7620000" cy="4800600"/>
          </a:xfrm>
        </p:spPr>
        <p:txBody>
          <a:bodyPr/>
          <a:lstStyle/>
          <a:p>
            <a:endParaRPr lang="es-AR" dirty="0"/>
          </a:p>
        </p:txBody>
      </p:sp>
      <p:pic>
        <p:nvPicPr>
          <p:cNvPr id="4"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84688"/>
            <a:ext cx="2748616" cy="527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5" y="1184688"/>
            <a:ext cx="3064265" cy="542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2411760" y="4077072"/>
            <a:ext cx="2664296" cy="954107"/>
          </a:xfrm>
          <a:prstGeom prst="rect">
            <a:avLst/>
          </a:prstGeom>
          <a:solidFill>
            <a:schemeClr val="accent1">
              <a:lumMod val="75000"/>
            </a:schemeClr>
          </a:solidFill>
          <a:ln>
            <a:gradFill>
              <a:gsLst>
                <a:gs pos="0">
                  <a:srgbClr val="002060"/>
                </a:gs>
                <a:gs pos="22000">
                  <a:schemeClr val="accent1">
                    <a:tint val="44500"/>
                    <a:satMod val="160000"/>
                  </a:schemeClr>
                </a:gs>
                <a:gs pos="100000">
                  <a:schemeClr val="accent1">
                    <a:tint val="23500"/>
                    <a:satMod val="160000"/>
                  </a:schemeClr>
                </a:gs>
              </a:gsLst>
              <a:lin ang="5400000" scaled="0"/>
            </a:gradFill>
          </a:ln>
        </p:spPr>
        <p:txBody>
          <a:bodyPr wrap="square" rtlCol="0">
            <a:spAutoFit/>
          </a:bodyPr>
          <a:lstStyle/>
          <a:p>
            <a:r>
              <a:rPr lang="es-AR" sz="1400" b="1" u="sng" dirty="0" smtClean="0">
                <a:solidFill>
                  <a:schemeClr val="bg1"/>
                </a:solidFill>
              </a:rPr>
              <a:t>Provincia de San Luis</a:t>
            </a:r>
          </a:p>
          <a:p>
            <a:r>
              <a:rPr lang="es-AR" sz="1400" b="1" dirty="0" smtClean="0">
                <a:solidFill>
                  <a:schemeClr val="bg1"/>
                </a:solidFill>
              </a:rPr>
              <a:t>Ubicación: Centro oeste del país.</a:t>
            </a:r>
          </a:p>
          <a:p>
            <a:r>
              <a:rPr lang="es-AR" sz="1400" b="1" dirty="0" smtClean="0">
                <a:solidFill>
                  <a:schemeClr val="bg1"/>
                </a:solidFill>
              </a:rPr>
              <a:t>Superficie: 76.748 Km2</a:t>
            </a:r>
          </a:p>
          <a:p>
            <a:r>
              <a:rPr lang="es-AR" sz="1400" b="1" dirty="0" smtClean="0">
                <a:solidFill>
                  <a:schemeClr val="bg1"/>
                </a:solidFill>
              </a:rPr>
              <a:t>Población: 431.588  </a:t>
            </a:r>
            <a:endParaRPr lang="es-AR" sz="1400" b="1" dirty="0">
              <a:solidFill>
                <a:schemeClr val="bg1"/>
              </a:solidFill>
            </a:endParaRPr>
          </a:p>
        </p:txBody>
      </p:sp>
    </p:spTree>
    <p:extLst>
      <p:ext uri="{BB962C8B-B14F-4D97-AF65-F5344CB8AC3E}">
        <p14:creationId xmlns:p14="http://schemas.microsoft.com/office/powerpoint/2010/main" val="3989409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Identificación de Riesgos</a:t>
            </a:r>
            <a:endParaRPr lang="es-AR" dirty="0"/>
          </a:p>
        </p:txBody>
      </p:sp>
      <p:sp>
        <p:nvSpPr>
          <p:cNvPr id="3" name="2 Marcador de contenido"/>
          <p:cNvSpPr>
            <a:spLocks noGrp="1"/>
          </p:cNvSpPr>
          <p:nvPr>
            <p:ph idx="1"/>
          </p:nvPr>
        </p:nvSpPr>
        <p:spPr/>
        <p:txBody>
          <a:bodyPr/>
          <a:lstStyle/>
          <a:p>
            <a:r>
              <a:rPr lang="es-AR" sz="4400" dirty="0" smtClean="0">
                <a:solidFill>
                  <a:srgbClr val="0070C0"/>
                </a:solidFill>
              </a:rPr>
              <a:t>Las CUENCAS</a:t>
            </a:r>
          </a:p>
          <a:p>
            <a:pPr marL="114300" indent="0">
              <a:buNone/>
            </a:pPr>
            <a:r>
              <a:rPr lang="es-AR" sz="4400" dirty="0" smtClean="0">
                <a:solidFill>
                  <a:srgbClr val="0070C0"/>
                </a:solidFill>
              </a:rPr>
              <a:t> hídricas de la </a:t>
            </a:r>
          </a:p>
          <a:p>
            <a:pPr marL="114300" indent="0">
              <a:buNone/>
            </a:pPr>
            <a:r>
              <a:rPr lang="es-AR" sz="4400" dirty="0" smtClean="0">
                <a:solidFill>
                  <a:srgbClr val="0070C0"/>
                </a:solidFill>
              </a:rPr>
              <a:t>Provincia</a:t>
            </a:r>
          </a:p>
          <a:p>
            <a:endParaRPr lang="es-AR" dirty="0"/>
          </a:p>
        </p:txBody>
      </p:sp>
      <p:pic>
        <p:nvPicPr>
          <p:cNvPr id="4"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187637"/>
            <a:ext cx="2838450"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424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pPr marL="114300" indent="0">
              <a:buNone/>
            </a:pPr>
            <a:endParaRPr lang="es-AR" dirty="0" smtClean="0"/>
          </a:p>
          <a:p>
            <a:endParaRPr lang="es-A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275" y="49510"/>
            <a:ext cx="7950152" cy="679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Roberto\AppData\Local\Temp\Rar$DI00.046\escudo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sp>
        <p:nvSpPr>
          <p:cNvPr id="5" name="4 Triángulo isósceles"/>
          <p:cNvSpPr/>
          <p:nvPr/>
        </p:nvSpPr>
        <p:spPr>
          <a:xfrm rot="10800000">
            <a:off x="3710443" y="764704"/>
            <a:ext cx="2099610" cy="2417620"/>
          </a:xfrm>
          <a:prstGeom prst="triangle">
            <a:avLst>
              <a:gd name="adj" fmla="val 40123"/>
            </a:avLst>
          </a:prstGeom>
          <a:solidFill>
            <a:schemeClr val="accent1">
              <a:alpha val="4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Triángulo isósceles"/>
          <p:cNvSpPr/>
          <p:nvPr/>
        </p:nvSpPr>
        <p:spPr>
          <a:xfrm rot="13628135">
            <a:off x="4813480" y="1530098"/>
            <a:ext cx="2281195" cy="2243468"/>
          </a:xfrm>
          <a:prstGeom prst="triangle">
            <a:avLst>
              <a:gd name="adj" fmla="val 55343"/>
            </a:avLst>
          </a:prstGeom>
          <a:solidFill>
            <a:schemeClr val="accent1">
              <a:alpha val="4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Triángulo isósceles"/>
          <p:cNvSpPr/>
          <p:nvPr/>
        </p:nvSpPr>
        <p:spPr>
          <a:xfrm rot="18765505">
            <a:off x="3899982" y="3257514"/>
            <a:ext cx="1933378" cy="2349462"/>
          </a:xfrm>
          <a:prstGeom prst="triangle">
            <a:avLst>
              <a:gd name="adj" fmla="val 91577"/>
            </a:avLst>
          </a:prstGeom>
          <a:solidFill>
            <a:schemeClr val="accent1">
              <a:alpha val="4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6942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pPr marL="114300" indent="0">
              <a:buNone/>
            </a:pPr>
            <a:endParaRPr lang="es-AR" dirty="0" smtClean="0"/>
          </a:p>
          <a:p>
            <a:endParaRPr lang="es-AR" dirty="0"/>
          </a:p>
        </p:txBody>
      </p:sp>
      <p:pic>
        <p:nvPicPr>
          <p:cNvPr id="4" name="Picture 2" descr="C:\Users\Roberto\AppData\Local\Temp\Rar$DI00.046\escud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226362"/>
            <a:ext cx="631504" cy="63163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88639"/>
            <a:ext cx="5112568" cy="662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Flecha arriba"/>
          <p:cNvSpPr/>
          <p:nvPr/>
        </p:nvSpPr>
        <p:spPr>
          <a:xfrm rot="20450600">
            <a:off x="4409973" y="1234036"/>
            <a:ext cx="576064" cy="1045876"/>
          </a:xfrm>
          <a:prstGeom prst="upArrow">
            <a:avLst/>
          </a:prstGeom>
          <a:solidFill>
            <a:schemeClr val="accent1">
              <a:alpha val="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Flecha arriba"/>
          <p:cNvSpPr/>
          <p:nvPr/>
        </p:nvSpPr>
        <p:spPr>
          <a:xfrm rot="2399212">
            <a:off x="5168906" y="1242691"/>
            <a:ext cx="576064" cy="1219738"/>
          </a:xfrm>
          <a:prstGeom prst="upArrow">
            <a:avLst/>
          </a:prstGeom>
          <a:solidFill>
            <a:schemeClr val="accent1">
              <a:alpha val="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arriba"/>
          <p:cNvSpPr/>
          <p:nvPr/>
        </p:nvSpPr>
        <p:spPr>
          <a:xfrm rot="9058765">
            <a:off x="4857882" y="2414357"/>
            <a:ext cx="576064" cy="1128523"/>
          </a:xfrm>
          <a:prstGeom prst="upArrow">
            <a:avLst/>
          </a:prstGeom>
          <a:solidFill>
            <a:schemeClr val="accent1">
              <a:alpha val="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7778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1905</TotalTime>
  <Words>1302</Words>
  <Application>Microsoft Office PowerPoint</Application>
  <PresentationFormat>Presentación en pantalla (4:3)</PresentationFormat>
  <Paragraphs>314</Paragraphs>
  <Slides>41</Slides>
  <Notes>2</Notes>
  <HiddenSlides>0</HiddenSlides>
  <MMClips>0</MMClips>
  <ScaleCrop>false</ScaleCrop>
  <HeadingPairs>
    <vt:vector size="4" baseType="variant">
      <vt:variant>
        <vt:lpstr>Tema</vt:lpstr>
      </vt:variant>
      <vt:variant>
        <vt:i4>1</vt:i4>
      </vt:variant>
      <vt:variant>
        <vt:lpstr>Títulos de diapositiva</vt:lpstr>
      </vt:variant>
      <vt:variant>
        <vt:i4>41</vt:i4>
      </vt:variant>
    </vt:vector>
  </HeadingPairs>
  <TitlesOfParts>
    <vt:vector size="42" baseType="lpstr">
      <vt:lpstr>Adyacencia</vt:lpstr>
      <vt:lpstr>Las emergencias hídricas en tiempos modernos. María Susana TELLO – David Gregorio CORRO</vt:lpstr>
      <vt:lpstr>Temario:</vt:lpstr>
      <vt:lpstr>Amenazas o  Peligro </vt:lpstr>
      <vt:lpstr>La Vulnerabilidad</vt:lpstr>
      <vt:lpstr>El Riesgo </vt:lpstr>
      <vt:lpstr>Identificando el RIESGO.</vt:lpstr>
      <vt:lpstr>Identificación de Riesgos</vt:lpstr>
      <vt:lpstr>Presentación de PowerPoint</vt:lpstr>
      <vt:lpstr>Presentación de PowerPoint</vt:lpstr>
      <vt:lpstr>Presentación de PowerPoint</vt:lpstr>
      <vt:lpstr>Presentación de PowerPoint</vt:lpstr>
      <vt:lpstr>Presentación de PowerPoint</vt:lpstr>
      <vt:lpstr>LAFINUR</vt:lpstr>
      <vt:lpstr>Presentación de PowerPoint</vt:lpstr>
      <vt:lpstr>LEANDRO N. ALEM</vt:lpstr>
      <vt:lpstr>LEANDRO N. ALEM</vt:lpstr>
      <vt:lpstr>Presentación de PowerPoint</vt:lpstr>
      <vt:lpstr>LUJAN</vt:lpstr>
      <vt:lpstr>LUJAN</vt:lpstr>
      <vt:lpstr>Presentación de PowerPoint</vt:lpstr>
      <vt:lpstr>QUINES, Las crecidas: Su historia-  INUNDACIONES POR LA CRECIDA DEL RÍO  El 12 de octubre de 1958  se registro una gran crecida del río que a la hora 10:30 comenzó a pasar sobre el puente y rompió las barreras del puente ya que los árboles que traía impactaron contra ellas.  El puente quedó socavado de ambos lados pero soportó la increíble fuerza que el agua ejercía sobre él.  En ese momento era el único puente. Muchas casas desaparecieron y otras tantas quedaron en muy mal estado y sin nada adentro ya que el agua ingresó y con ella se llevó casi todo a su paso. </vt:lpstr>
      <vt:lpstr>Presentación de PowerPoint</vt:lpstr>
      <vt:lpstr>Presentación de PowerPoint</vt:lpstr>
      <vt:lpstr>Las capacidades. </vt:lpstr>
      <vt:lpstr>Las capacidades.  Los Diques</vt:lpstr>
      <vt:lpstr>Las capacidades.  Los Diques</vt:lpstr>
      <vt:lpstr>El Dique La Huertita</vt:lpstr>
      <vt:lpstr>El Dique La Huertita</vt:lpstr>
      <vt:lpstr>El Dique La Huertita</vt:lpstr>
      <vt:lpstr>El Dique La Huertita</vt:lpstr>
      <vt:lpstr>Pagina oficial COMITÉ ARGENTINO DE PRESAS http://www.cadp.org.ar/ver-presa.php?id=45</vt:lpstr>
      <vt:lpstr>El Muro: 1940</vt:lpstr>
      <vt:lpstr>Presentación de PowerPoint</vt:lpstr>
      <vt:lpstr>Presentación de PowerPoint</vt:lpstr>
      <vt:lpstr>Presentación de PowerPoint</vt:lpstr>
      <vt:lpstr>Las capacidades del SIST. PROV. DE BOMBEROS VOLUNTARIOS.</vt:lpstr>
      <vt:lpstr>Presentación de PowerPoint</vt:lpstr>
      <vt:lpstr>Presentación de PowerPoint</vt:lpstr>
      <vt:lpstr>Presentación de PowerPoint</vt:lpstr>
      <vt:lpstr>Presentación de PowerPoint</vt:lpstr>
      <vt:lpstr>Las capacidades del SIST. PROV. DE BOMBEROS VOLUNTARIOS.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Roberto</dc:creator>
  <cp:lastModifiedBy>Bomberos</cp:lastModifiedBy>
  <cp:revision>97</cp:revision>
  <dcterms:created xsi:type="dcterms:W3CDTF">2015-09-14T14:16:44Z</dcterms:created>
  <dcterms:modified xsi:type="dcterms:W3CDTF">2015-09-24T19:30:32Z</dcterms:modified>
</cp:coreProperties>
</file>